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2"/>
  </p:sldMasterIdLst>
  <p:notesMasterIdLst>
    <p:notesMasterId r:id="rId19"/>
  </p:notesMasterIdLst>
  <p:sldIdLst>
    <p:sldId id="432" r:id="rId3"/>
    <p:sldId id="433" r:id="rId4"/>
    <p:sldId id="428" r:id="rId5"/>
    <p:sldId id="430" r:id="rId6"/>
    <p:sldId id="257" r:id="rId7"/>
    <p:sldId id="374" r:id="rId8"/>
    <p:sldId id="303" r:id="rId9"/>
    <p:sldId id="338" r:id="rId10"/>
    <p:sldId id="258" r:id="rId11"/>
    <p:sldId id="305" r:id="rId12"/>
    <p:sldId id="375" r:id="rId13"/>
    <p:sldId id="259" r:id="rId14"/>
    <p:sldId id="260" r:id="rId15"/>
    <p:sldId id="261" r:id="rId16"/>
    <p:sldId id="262" r:id="rId17"/>
    <p:sldId id="263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469" userDrawn="1">
          <p15:clr>
            <a:srgbClr val="747775"/>
          </p15:clr>
        </p15:guide>
        <p15:guide id="2" pos="2873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5500"/>
    <a:srgbClr val="2097C4"/>
    <a:srgbClr val="1A2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78" y="72"/>
      </p:cViewPr>
      <p:guideLst>
        <p:guide orient="horz" pos="1469"/>
        <p:guide pos="28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8afc6ffa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68afc6ffa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8afc6ffa9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8afc6ffa9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8afc6ffa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8afc6ffa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8afc6ffa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8afc6ffa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8afc6ffa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68afc6ffa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8afc6ffa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68afc6ffa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8afc6ffa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68afc6ffa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8afc6ffa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8afc6ffa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8afc6ffa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68afc6ffa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8afc6ffa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68afc6ffa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8afc6ffa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8afc6ffa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8afc6ffa9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8afc6ffa9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9769" cy="51435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165" y="1784275"/>
            <a:ext cx="3508028" cy="1574951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rtboard 1 copy 4@2x-1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2095" cy="51435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043" y="151890"/>
            <a:ext cx="1012954" cy="388576"/>
          </a:xfrm>
          <a:prstGeom prst="rect">
            <a:avLst/>
          </a:prstGeom>
        </p:spPr>
      </p:pic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0279" y="2882680"/>
            <a:ext cx="3880691" cy="694062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solidFill>
                  <a:srgbClr val="EDECED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3830279" y="1315922"/>
            <a:ext cx="5571085" cy="1125140"/>
          </a:xfrm>
        </p:spPr>
        <p:txBody>
          <a:bodyPr>
            <a:normAutofit/>
          </a:bodyPr>
          <a:lstStyle>
            <a:lvl1pPr marL="0" indent="0">
              <a:buNone/>
              <a:defRPr sz="4050" b="1">
                <a:solidFill>
                  <a:srgbClr val="EDECED"/>
                </a:solidFill>
                <a:latin typeface="Wix Madefor Display" panose="020B0503020203020203" pitchFamily="34" charset="-52"/>
                <a:cs typeface="Wix Madefor Display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97981" y="1020803"/>
            <a:ext cx="2613098" cy="2283413"/>
          </a:xfrm>
        </p:spPr>
        <p:txBody>
          <a:bodyPr/>
          <a:lstStyle>
            <a:lvl1pPr>
              <a:defRPr sz="1500">
                <a:solidFill>
                  <a:srgbClr val="EDECED"/>
                </a:solidFill>
              </a:defRPr>
            </a:lvl1pPr>
            <a:lvl2pPr>
              <a:defRPr sz="1350">
                <a:solidFill>
                  <a:srgbClr val="EDECED"/>
                </a:solidFill>
              </a:defRPr>
            </a:lvl2pPr>
            <a:lvl3pPr>
              <a:defRPr sz="1200">
                <a:solidFill>
                  <a:srgbClr val="EDECED"/>
                </a:solidFill>
              </a:defRPr>
            </a:lvl3pPr>
            <a:lvl4pPr>
              <a:defRPr sz="1050">
                <a:solidFill>
                  <a:srgbClr val="EDECED"/>
                </a:solidFill>
              </a:defRPr>
            </a:lvl4pPr>
            <a:lvl5pPr>
              <a:defRPr sz="900">
                <a:solidFill>
                  <a:srgbClr val="EDECE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/>
          </p:nvPr>
        </p:nvSpPr>
        <p:spPr>
          <a:xfrm>
            <a:off x="497981" y="3548399"/>
            <a:ext cx="2699960" cy="53127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DECED"/>
                </a:solidFill>
                <a:latin typeface="Wix Madefor Display" panose="020B0503020203020203" pitchFamily="34" charset="-52"/>
                <a:cs typeface="Wix Madefor Display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2"/>
          </p:nvPr>
        </p:nvSpPr>
        <p:spPr>
          <a:xfrm>
            <a:off x="497981" y="4237640"/>
            <a:ext cx="2699960" cy="450416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EDECED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tboard 1 copy 2@2x-1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81" y="0"/>
            <a:ext cx="9146381" cy="51435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379" y="1662358"/>
            <a:ext cx="4051141" cy="18187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3353" y="1265901"/>
            <a:ext cx="3060803" cy="2666467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" y="0"/>
            <a:ext cx="9142149" cy="51435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124" y="1442689"/>
            <a:ext cx="3508028" cy="1574951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5287" y="3305060"/>
            <a:ext cx="3880691" cy="694062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solidFill>
                  <a:srgbClr val="EDECED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svg"/><Relationship Id="rId11" Type="http://schemas.openxmlformats.org/officeDocument/2006/relationships/image" Target="../media/image28.png"/><Relationship Id="rId5" Type="http://schemas.openxmlformats.org/officeDocument/2006/relationships/image" Target="../media/image15.png"/><Relationship Id="rId10" Type="http://schemas.openxmlformats.org/officeDocument/2006/relationships/image" Target="../media/image27.svg"/><Relationship Id="rId4" Type="http://schemas.openxmlformats.org/officeDocument/2006/relationships/image" Target="../media/image23.sv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1"/>
          </p:nvPr>
        </p:nvSpPr>
        <p:spPr/>
        <p:txBody>
          <a:bodyPr>
            <a:normAutofit fontScale="25000"/>
          </a:bodyPr>
          <a:lstStyle/>
          <a:p>
            <a:r>
              <a:rPr lang="en-US" dirty="0"/>
              <a:t>2024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/>
              <a:t>Функция правдоподобия и ее максимизация</a:t>
            </a:r>
            <a:endParaRPr sz="3000"/>
          </a:p>
        </p:txBody>
      </p:sp>
      <p:cxnSp>
        <p:nvCxnSpPr>
          <p:cNvPr id="61" name="Google Shape;61;p14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Текстовое поле 2"/>
          <p:cNvSpPr txBox="1"/>
          <p:nvPr/>
        </p:nvSpPr>
        <p:spPr>
          <a:xfrm>
            <a:off x="233045" y="1225550"/>
            <a:ext cx="85293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1600" b="1"/>
              <a:t>Задача. </a:t>
            </a:r>
            <a:r>
              <a:rPr lang="ru-RU" altLang="ru-RU" sz="1600"/>
              <a:t>Пусть дана выборка из независимых одинаково распределённых велечин, известных с точностью до параметра</a:t>
            </a:r>
          </a:p>
          <a:p>
            <a:endParaRPr lang="ru-RU" altLang="ru-RU" sz="1600"/>
          </a:p>
          <a:p>
            <a:endParaRPr lang="ru-RU" altLang="ru-RU" sz="1600"/>
          </a:p>
          <a:p>
            <a:endParaRPr lang="ru-RU" altLang="ru-RU" sz="1600"/>
          </a:p>
          <a:p>
            <a:r>
              <a:rPr lang="ru-RU" altLang="ru-RU" sz="1600"/>
              <a:t>Необходимо оценить параметр, при котором вероятность получить данный набор величин - максимальна</a:t>
            </a:r>
            <a:r>
              <a:rPr lang="en-US" altLang="ru-RU" sz="1600"/>
              <a:t>.</a:t>
            </a:r>
          </a:p>
          <a:p>
            <a:endParaRPr lang="en-US" altLang="ru-RU" sz="1600"/>
          </a:p>
          <a:p>
            <a:r>
              <a:rPr lang="ru-RU" altLang="ru-RU" sz="1600"/>
              <a:t>Функция правдоподобия:                                  </a:t>
            </a:r>
          </a:p>
        </p:txBody>
      </p:sp>
      <p:pic>
        <p:nvPicPr>
          <p:cNvPr id="2" name="2384804F-3998-4D57-9195-F3826E402611-25" descr="C:/Users/nina_/AppData/Local/Temp/wpp.dfvfLS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4355" y="2013585"/>
            <a:ext cx="2075089" cy="238125"/>
          </a:xfrm>
          <a:prstGeom prst="rect">
            <a:avLst/>
          </a:prstGeom>
        </p:spPr>
      </p:pic>
      <p:pic>
        <p:nvPicPr>
          <p:cNvPr id="7" name="2384804F-3998-4D57-9195-F3826E402611-28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88055" y="4253865"/>
            <a:ext cx="2678430" cy="675005"/>
          </a:xfrm>
          <a:prstGeom prst="rect">
            <a:avLst/>
          </a:prstGeom>
        </p:spPr>
      </p:pic>
      <p:pic>
        <p:nvPicPr>
          <p:cNvPr id="9" name="2384804F-3998-4D57-9195-F3826E402611-29" descr="C:/Users/nina_/AppData/Local/Temp/wpp.WjChBQ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7640" y="3648075"/>
            <a:ext cx="1712232" cy="6235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/>
              <a:t>Функция правдоподобия и ее максимизация</a:t>
            </a:r>
            <a:endParaRPr sz="3000"/>
          </a:p>
        </p:txBody>
      </p:sp>
      <p:cxnSp>
        <p:nvCxnSpPr>
          <p:cNvPr id="61" name="Google Shape;61;p14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Текстовое поле 2"/>
          <p:cNvSpPr txBox="1"/>
          <p:nvPr/>
        </p:nvSpPr>
        <p:spPr>
          <a:xfrm>
            <a:off x="233045" y="1225550"/>
            <a:ext cx="85293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1600"/>
              <a:t>Работать с произведениями не очень удобно, поэтому лучше перейти от функции правдоподобия к логарифму функции правдоподобия</a:t>
            </a:r>
          </a:p>
          <a:p>
            <a:endParaRPr lang="ru-RU" altLang="ru-RU" sz="1600"/>
          </a:p>
          <a:p>
            <a:r>
              <a:rPr lang="ru-RU" altLang="ru-RU" sz="1600"/>
              <a:t>Логарифм функции правдоподобия:</a:t>
            </a:r>
          </a:p>
        </p:txBody>
      </p:sp>
      <p:pic>
        <p:nvPicPr>
          <p:cNvPr id="4" name="2384804F-3998-4D57-9195-F3826E402611-38" descr="C:/Users/nina_/AppData/Local/Temp/wpp.ntSbfX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7140" y="2571750"/>
            <a:ext cx="3991248" cy="623570"/>
          </a:xfrm>
          <a:prstGeom prst="rect">
            <a:avLst/>
          </a:prstGeom>
        </p:spPr>
      </p:pic>
      <p:pic>
        <p:nvPicPr>
          <p:cNvPr id="10" name="2384804F-3998-4D57-9195-F3826E402611-39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0190" y="3465195"/>
            <a:ext cx="3283585" cy="7226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Дискриминативные модели</a:t>
            </a:r>
            <a:endParaRPr sz="3000"/>
          </a:p>
        </p:txBody>
      </p:sp>
      <p:cxnSp>
        <p:nvCxnSpPr>
          <p:cNvPr id="74" name="Google Shape;74;p16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16"/>
          <p:cNvSpPr txBox="1"/>
          <p:nvPr/>
        </p:nvSpPr>
        <p:spPr>
          <a:xfrm>
            <a:off x="254550" y="1021400"/>
            <a:ext cx="7649700" cy="3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То, что мы раньше изучали - дискриминативные модели, то есть модели, которые выучивают распределение P(y|x), а если быть точнее - P(y,W|x).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Какими свойствами обладают дискриминативные модели: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Чаще y имеет более простую структуру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Мы не генерируем новые объекты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/>
          <a:srcRect l="12849" t="27034" r="7239" b="31045"/>
          <a:stretch>
            <a:fillRect/>
          </a:stretch>
        </p:blipFill>
        <p:spPr>
          <a:xfrm>
            <a:off x="5754475" y="3330000"/>
            <a:ext cx="3110475" cy="11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Примеры задач</a:t>
            </a:r>
            <a:endParaRPr sz="3000"/>
          </a:p>
        </p:txBody>
      </p:sp>
      <p:cxnSp>
        <p:nvCxnSpPr>
          <p:cNvPr id="82" name="Google Shape;82;p17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7"/>
          <p:cNvSpPr txBox="1"/>
          <p:nvPr/>
        </p:nvSpPr>
        <p:spPr>
          <a:xfrm>
            <a:off x="83575" y="1123200"/>
            <a:ext cx="614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Например это могут быть следующие задачи: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79538" y="1972800"/>
            <a:ext cx="313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Классификация 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96223" y="2536925"/>
            <a:ext cx="1304626" cy="173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919688" y="2541938"/>
            <a:ext cx="1304625" cy="172946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3002988" y="1972800"/>
            <a:ext cx="313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Сегментация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843173" y="2536925"/>
            <a:ext cx="1304626" cy="1739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5926488" y="1955625"/>
            <a:ext cx="313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Детекция</a:t>
            </a:r>
            <a:endParaRPr sz="1800" b="1">
              <a:solidFill>
                <a:schemeClr val="dk1"/>
              </a:solidFill>
            </a:endParaRPr>
          </a:p>
        </p:txBody>
      </p:sp>
      <p:cxnSp>
        <p:nvCxnSpPr>
          <p:cNvPr id="90" name="Google Shape;90;p17"/>
          <p:cNvCxnSpPr/>
          <p:nvPr/>
        </p:nvCxnSpPr>
        <p:spPr>
          <a:xfrm flipH="1">
            <a:off x="7334150" y="2848725"/>
            <a:ext cx="18600" cy="724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7"/>
          <p:cNvCxnSpPr/>
          <p:nvPr/>
        </p:nvCxnSpPr>
        <p:spPr>
          <a:xfrm flipH="1">
            <a:off x="8142100" y="2848725"/>
            <a:ext cx="24300" cy="782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7"/>
          <p:cNvCxnSpPr/>
          <p:nvPr/>
        </p:nvCxnSpPr>
        <p:spPr>
          <a:xfrm>
            <a:off x="7334175" y="3591475"/>
            <a:ext cx="826200" cy="18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7"/>
          <p:cNvCxnSpPr/>
          <p:nvPr/>
        </p:nvCxnSpPr>
        <p:spPr>
          <a:xfrm>
            <a:off x="7338825" y="2848725"/>
            <a:ext cx="816900" cy="18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7"/>
          <p:cNvCxnSpPr/>
          <p:nvPr/>
        </p:nvCxnSpPr>
        <p:spPr>
          <a:xfrm>
            <a:off x="1648561" y="4378851"/>
            <a:ext cx="0" cy="291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" name="Google Shape;95;p17"/>
          <p:cNvSpPr txBox="1"/>
          <p:nvPr/>
        </p:nvSpPr>
        <p:spPr>
          <a:xfrm>
            <a:off x="1348700" y="4581325"/>
            <a:ext cx="59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кот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3315970" y="4378960"/>
            <a:ext cx="2610485" cy="1860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ru-RU" altLang="en-US" sz="900"/>
              <a:t>https://segment-anything.com/demo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Не обязательно картинки</a:t>
            </a:r>
            <a:endParaRPr sz="3000"/>
          </a:p>
        </p:txBody>
      </p:sp>
      <p:cxnSp>
        <p:nvCxnSpPr>
          <p:cNvPr id="101" name="Google Shape;101;p18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18"/>
          <p:cNvSpPr txBox="1"/>
          <p:nvPr/>
        </p:nvSpPr>
        <p:spPr>
          <a:xfrm>
            <a:off x="884463" y="1248375"/>
            <a:ext cx="3138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indent="0" algn="ctr">
              <a:buNone/>
            </a:pPr>
            <a:r>
              <a:rPr lang="en-US" sz="1800" b="1">
                <a:solidFill>
                  <a:schemeClr val="dk1"/>
                </a:solidFill>
              </a:rPr>
              <a:t>Задача машинного перевода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5383501" y="1386975"/>
            <a:ext cx="349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indent="0" algn="ctr">
              <a:buNone/>
            </a:pPr>
            <a:r>
              <a:rPr lang="en-US" sz="1800" b="1">
                <a:solidFill>
                  <a:schemeClr val="dk1"/>
                </a:solidFill>
              </a:rPr>
              <a:t>Классификация речи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/>
          <a:srcRect l="7640" t="15219" r="19520" b="38151"/>
          <a:stretch>
            <a:fillRect/>
          </a:stretch>
        </p:blipFill>
        <p:spPr>
          <a:xfrm>
            <a:off x="570725" y="2189700"/>
            <a:ext cx="4001275" cy="18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6015185" y="4069015"/>
            <a:ext cx="2681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chemeClr val="dk1"/>
                </a:solidFill>
              </a:rPr>
              <a:t>Пол: ж</a:t>
            </a:r>
            <a:endParaRPr sz="1600" b="1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-US" sz="1600" b="1">
                <a:solidFill>
                  <a:schemeClr val="dk1"/>
                </a:solidFill>
              </a:rPr>
              <a:t>Возраст: 25 - 30</a:t>
            </a:r>
            <a:endParaRPr sz="1600" b="1">
              <a:solidFill>
                <a:schemeClr val="dk1"/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025" y="1987550"/>
            <a:ext cx="2690495" cy="19424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Генеративные модели</a:t>
            </a:r>
            <a:endParaRPr sz="3000"/>
          </a:p>
        </p:txBody>
      </p:sp>
      <p:cxnSp>
        <p:nvCxnSpPr>
          <p:cNvPr id="111" name="Google Shape;111;p19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9"/>
          <p:cNvSpPr txBox="1"/>
          <p:nvPr/>
        </p:nvSpPr>
        <p:spPr>
          <a:xfrm>
            <a:off x="201250" y="1126900"/>
            <a:ext cx="8118000" cy="30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В данной лекции мы с вами познакомимся с генеративными моделями - P(y,x,W).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Какими свойствами обладают генеративные модели: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генерируем новые объекты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2" name="Изображение 1" descr="Latent_Diffusion_Model__7_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525" y="2476500"/>
            <a:ext cx="4123690" cy="29159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Примеры задач</a:t>
            </a:r>
            <a:endParaRPr sz="3000"/>
          </a:p>
        </p:txBody>
      </p:sp>
      <p:cxnSp>
        <p:nvCxnSpPr>
          <p:cNvPr id="118" name="Google Shape;118;p20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9" name="Google Shape;119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3950" y="901100"/>
            <a:ext cx="4348052" cy="217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912201" y="1928125"/>
            <a:ext cx="1958000" cy="315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995775" y="1928125"/>
            <a:ext cx="1969000" cy="315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346013" y="3308000"/>
            <a:ext cx="3138000" cy="16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Генерация: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Диффузионные модели</a:t>
            </a:r>
            <a:endParaRPr sz="16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VAE</a:t>
            </a:r>
            <a:endParaRPr sz="16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GANs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815975" y="3114675"/>
            <a:ext cx="3164205" cy="153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ru-RU" altLang="en-US" sz="1000"/>
              <a:t>https://github.com/Stability-AI/generative-models</a:t>
            </a: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4637405" y="1682750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ru-RU" altLang="en-US" sz="1000"/>
              <a:t>https://github.com/lllyasviel/ControlNet</a:t>
            </a:r>
            <a:r>
              <a:rPr lang="en-US" altLang="ru-RU" sz="1000"/>
              <a:t> [1]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онлайн-школа по искусственному интеллекту в России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1"/>
          </p:nvPr>
        </p:nvSpPr>
        <p:spPr/>
        <p:txBody>
          <a:bodyPr>
            <a:normAutofit fontScale="25000"/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1"/>
          </p:nvPr>
        </p:nvSpPr>
        <p:spPr/>
        <p:txBody>
          <a:bodyPr>
            <a:normAutofit fontScale="25000"/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0"/>
          </p:nvPr>
        </p:nvSpPr>
        <p:spPr/>
        <p:txBody>
          <a:bodyPr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bg1"/>
                </a:solidFill>
                <a:sym typeface="+mn-ea"/>
              </a:rPr>
              <a:t>AE и VAE</a:t>
            </a:r>
            <a:endParaRPr sz="400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bg1"/>
                </a:solidFill>
                <a:sym typeface="+mn-ea"/>
              </a:rPr>
              <a:t>Deep Latent models</a:t>
            </a:r>
            <a:endParaRPr lang="en-US" sz="40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8" name="Замещающее содержимое 7" descr="я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48055" y="1021080"/>
            <a:ext cx="1711960" cy="2282825"/>
          </a:xfrm>
          <a:prstGeom prst="rect">
            <a:avLst/>
          </a:prstGeom>
        </p:spPr>
      </p:pic>
      <p:sp>
        <p:nvSpPr>
          <p:cNvPr id="5" name="Текст 4"/>
          <p:cNvSpPr>
            <a:spLocks noGrp="1"/>
          </p:cNvSpPr>
          <p:nvPr>
            <p:ph type="body" idx="11"/>
          </p:nvPr>
        </p:nvSpPr>
        <p:spPr/>
        <p:txBody>
          <a:bodyPr>
            <a:normAutofit fontScale="80000"/>
          </a:bodyPr>
          <a:lstStyle/>
          <a:p>
            <a:r>
              <a:rPr lang="ru-RU" dirty="0"/>
              <a:t>Коновалова Нина Петровна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25000"/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 algn="l">
              <a:buNone/>
            </a:pPr>
            <a:r>
              <a:rPr lang="ru-RU" altLang="en-US" sz="2800"/>
              <a:t>Вспомнить всё - матожидание и дисперсия</a:t>
            </a:r>
          </a:p>
        </p:txBody>
      </p:sp>
      <p:cxnSp>
        <p:nvCxnSpPr>
          <p:cNvPr id="61" name="Google Shape;61;p14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2384804F-3998-4D57-9195-F3826E402611-20" descr="C:/Users/nina_/AppData/Local/Temp/wpp.HiaZzw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8600" y="2207895"/>
            <a:ext cx="1837055" cy="569595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585470" y="870585"/>
            <a:ext cx="6176010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altLang="ru-RU" sz="1600"/>
              <a:t>Рассмотрим случайную величину </a:t>
            </a:r>
            <a:r>
              <a:rPr lang="en-US" altLang="ru-RU" sz="1600"/>
              <a:t>x c </a:t>
            </a:r>
            <a:r>
              <a:rPr lang="ru-RU" altLang="ru-RU" sz="1600"/>
              <a:t>плотностью </a:t>
            </a:r>
            <a:endParaRPr lang="en-US" altLang="ru-RU" sz="1600"/>
          </a:p>
        </p:txBody>
      </p:sp>
      <p:pic>
        <p:nvPicPr>
          <p:cNvPr id="6" name="2384804F-3998-4D57-9195-F3826E402611-21" descr="wpp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42915" y="926465"/>
            <a:ext cx="411480" cy="22225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535940" y="1454150"/>
            <a:ext cx="5623560" cy="3218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altLang="ru-RU" sz="1600" b="1"/>
              <a:t>Математическое ожидание</a:t>
            </a:r>
            <a:r>
              <a:rPr lang="ru-RU" altLang="ru-RU" sz="1600"/>
              <a:t> или «центр тяжести» характерное среднее значение)</a:t>
            </a:r>
          </a:p>
          <a:p>
            <a:endParaRPr lang="ru-RU" altLang="ru-RU" sz="1600"/>
          </a:p>
          <a:p>
            <a:endParaRPr lang="ru-RU" altLang="ru-RU" sz="1600"/>
          </a:p>
          <a:p>
            <a:endParaRPr lang="ru-RU" altLang="ru-RU" sz="1600"/>
          </a:p>
          <a:p>
            <a:endParaRPr lang="ru-RU" altLang="ru-RU" sz="1600"/>
          </a:p>
          <a:p>
            <a:endParaRPr lang="ru-RU" altLang="ru-RU" sz="1600"/>
          </a:p>
          <a:p>
            <a:r>
              <a:rPr lang="ru-RU" altLang="ru-RU" sz="1600" b="1"/>
              <a:t>Свойства матожидания: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altLang="ru-RU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 b="1"/>
              <a:t>линейность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ru-RU" sz="16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ru-RU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 b="1"/>
              <a:t>матожидание константы</a:t>
            </a:r>
          </a:p>
        </p:txBody>
      </p:sp>
      <p:pic>
        <p:nvPicPr>
          <p:cNvPr id="100" name="Изображение 99"/>
          <p:cNvPicPr/>
          <p:nvPr/>
        </p:nvPicPr>
        <p:blipFill>
          <a:blip r:embed="rId8"/>
          <a:stretch>
            <a:fillRect/>
          </a:stretch>
        </p:blipFill>
        <p:spPr>
          <a:xfrm>
            <a:off x="6223635" y="1669415"/>
            <a:ext cx="2445385" cy="1804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2384804F-3998-4D57-9195-F3826E402611-30" descr="wpp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53435" y="3693160"/>
            <a:ext cx="3276600" cy="260350"/>
          </a:xfrm>
          <a:prstGeom prst="rect">
            <a:avLst/>
          </a:prstGeom>
        </p:spPr>
      </p:pic>
      <p:pic>
        <p:nvPicPr>
          <p:cNvPr id="3" name="2384804F-3998-4D57-9195-F3826E402611-37" descr="wpp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81730" y="4373880"/>
            <a:ext cx="1092835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ru-RU" altLang="en-US" sz="3000"/>
              <a:t>Вспомнить всё - дисперсия</a:t>
            </a:r>
          </a:p>
        </p:txBody>
      </p:sp>
      <p:cxnSp>
        <p:nvCxnSpPr>
          <p:cNvPr id="61" name="Google Shape;61;p14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2384804F-3998-4D57-9195-F3826E402611-33" descr="C:/Users/nina_/AppData/Local/Temp/wpp.zhaidS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29510" y="2291080"/>
            <a:ext cx="4284980" cy="561340"/>
          </a:xfrm>
          <a:prstGeom prst="rect">
            <a:avLst/>
          </a:prstGeom>
        </p:spPr>
      </p:pic>
      <p:pic>
        <p:nvPicPr>
          <p:cNvPr id="6" name="2384804F-3998-4D57-9195-F3826E402611-34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3210" y="1106805"/>
            <a:ext cx="419554" cy="226413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383540" y="1068705"/>
            <a:ext cx="61290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1600">
                <a:sym typeface="+mn-ea"/>
              </a:rPr>
              <a:t>Рассмотрим случайную величину </a:t>
            </a:r>
            <a:r>
              <a:rPr lang="en-US" altLang="ru-RU" sz="1600">
                <a:sym typeface="+mn-ea"/>
              </a:rPr>
              <a:t>x c </a:t>
            </a:r>
            <a:r>
              <a:rPr lang="ru-RU" altLang="ru-RU" sz="1600">
                <a:sym typeface="+mn-ea"/>
              </a:rPr>
              <a:t>плотностью </a:t>
            </a:r>
            <a:endParaRPr lang="en-US" altLang="ru-RU" sz="1600"/>
          </a:p>
          <a:p>
            <a:endParaRPr lang="ru-RU" altLang="ru-RU" sz="1600"/>
          </a:p>
          <a:p>
            <a:endParaRPr lang="ru-RU" altLang="ru-RU" sz="1600"/>
          </a:p>
          <a:p>
            <a:r>
              <a:rPr lang="ru-RU" altLang="ru-RU" sz="1600"/>
              <a:t>Средний квадрат отклонения от матожидания - </a:t>
            </a:r>
            <a:r>
              <a:rPr lang="ru-RU" altLang="ru-RU" sz="1600" b="1"/>
              <a:t>дисперсия</a:t>
            </a:r>
          </a:p>
          <a:p>
            <a:endParaRPr lang="ru-RU" altLang="ru-RU" sz="1600" b="1"/>
          </a:p>
          <a:p>
            <a:endParaRPr lang="ru-RU" altLang="ru-RU" sz="1600" b="1"/>
          </a:p>
          <a:p>
            <a:endParaRPr lang="ru-RU" altLang="ru-RU" sz="1600" b="1"/>
          </a:p>
          <a:p>
            <a:r>
              <a:rPr lang="ru-RU" altLang="ru-RU" sz="1600" b="1"/>
              <a:t>Свойства дисперсии:</a:t>
            </a:r>
          </a:p>
          <a:p>
            <a:endParaRPr lang="ru-RU" altLang="ru-RU" sz="1600" b="1"/>
          </a:p>
        </p:txBody>
      </p:sp>
      <p:pic>
        <p:nvPicPr>
          <p:cNvPr id="5" name="2384804F-3998-4D57-9195-F3826E402611-35" descr="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340" y="4090035"/>
            <a:ext cx="4666615" cy="276860"/>
          </a:xfrm>
          <a:prstGeom prst="rect">
            <a:avLst/>
          </a:prstGeom>
        </p:spPr>
      </p:pic>
      <p:pic>
        <p:nvPicPr>
          <p:cNvPr id="9" name="2384804F-3998-4D57-9195-F3826E402611-36" descr="C:/Users/nina_/AppData/Local/Temp/wpp.DwYXZUwpp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8340" y="3503930"/>
            <a:ext cx="1148715" cy="294640"/>
          </a:xfrm>
          <a:prstGeom prst="rect">
            <a:avLst/>
          </a:prstGeom>
        </p:spPr>
      </p:pic>
      <p:pic>
        <p:nvPicPr>
          <p:cNvPr id="11" name="Изображение 10" descr="600px-Normal_Distribution_PDF.svg (1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82945" y="3049270"/>
            <a:ext cx="3065780" cy="19577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>
                <a:sym typeface="+mn-ea"/>
              </a:rPr>
              <a:t>Вспомнить всё - условная вероятность</a:t>
            </a:r>
            <a:endParaRPr lang="ru-RU" altLang="en-US" sz="3000"/>
          </a:p>
        </p:txBody>
      </p:sp>
      <p:cxnSp>
        <p:nvCxnSpPr>
          <p:cNvPr id="61" name="Google Shape;61;p14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Текстовое поле 1"/>
          <p:cNvSpPr txBox="1"/>
          <p:nvPr/>
        </p:nvSpPr>
        <p:spPr>
          <a:xfrm>
            <a:off x="405765" y="972185"/>
            <a:ext cx="6329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600"/>
              <a:t>Пусть </a:t>
            </a:r>
            <a:r>
              <a:rPr lang="en-US" altLang="en-US" sz="1600"/>
              <a:t>x </a:t>
            </a:r>
            <a:r>
              <a:rPr lang="ru-RU" altLang="en-US" sz="1600"/>
              <a:t>и </a:t>
            </a:r>
            <a:r>
              <a:rPr lang="en-US" altLang="en-US" sz="1600"/>
              <a:t>y - </a:t>
            </a:r>
            <a:r>
              <a:rPr lang="ru-RU" altLang="en-US" sz="1600"/>
              <a:t>случайные величины с плостностями </a:t>
            </a:r>
            <a:r>
              <a:rPr lang="en-US" altLang="en-US" sz="1600"/>
              <a:t>p(x) </a:t>
            </a:r>
            <a:r>
              <a:rPr lang="ru-RU" altLang="en-US" sz="1600"/>
              <a:t>и </a:t>
            </a:r>
            <a:r>
              <a:rPr lang="en-US" altLang="en-US" sz="1600"/>
              <a:t>p(y)</a:t>
            </a:r>
          </a:p>
        </p:txBody>
      </p:sp>
      <p:pic>
        <p:nvPicPr>
          <p:cNvPr id="3" name="2384804F-3998-4D57-9195-F3826E402611-22" descr="C:/Users/nina_/AppData/Local/Temp/wpp.nbYyYo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1240" y="3659505"/>
            <a:ext cx="1844675" cy="118745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405765" y="1470660"/>
            <a:ext cx="457200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ru-RU" sz="1600" b="1">
                <a:sym typeface="+mn-ea"/>
              </a:rPr>
              <a:t>Совместное распределение</a:t>
            </a:r>
          </a:p>
          <a:p>
            <a:endParaRPr lang="en-US" altLang="ru-RU" sz="1600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r>
              <a:rPr lang="en-US" altLang="ru-RU" sz="1600">
                <a:sym typeface="+mn-ea"/>
              </a:rPr>
              <a:t>x, y</a:t>
            </a:r>
            <a:r>
              <a:rPr lang="en-US" altLang="ru-RU" sz="1600" b="1">
                <a:sym typeface="+mn-ea"/>
              </a:rPr>
              <a:t> </a:t>
            </a:r>
            <a:r>
              <a:rPr lang="ru-RU" altLang="ru-RU" sz="1600" b="1">
                <a:sym typeface="+mn-ea"/>
              </a:rPr>
              <a:t> - независимые</a:t>
            </a:r>
          </a:p>
          <a:p>
            <a:endParaRPr lang="ru-RU" altLang="ru-RU" sz="1600" b="1">
              <a:sym typeface="+mn-ea"/>
            </a:endParaRPr>
          </a:p>
          <a:p>
            <a:endParaRPr lang="ru-RU" altLang="ru-RU" sz="1600" b="1">
              <a:sym typeface="+mn-ea"/>
            </a:endParaRPr>
          </a:p>
          <a:p>
            <a:endParaRPr lang="ru-RU" altLang="ru-RU" sz="1600" b="1">
              <a:sym typeface="+mn-ea"/>
            </a:endParaRPr>
          </a:p>
          <a:p>
            <a:r>
              <a:rPr lang="ru-RU" altLang="en-US" sz="1600" b="1">
                <a:sym typeface="+mn-ea"/>
              </a:rPr>
              <a:t>Условная плотность вероятности</a:t>
            </a:r>
            <a:endParaRPr lang="ru-RU" altLang="en-US" sz="1600" b="1"/>
          </a:p>
          <a:p>
            <a:endParaRPr lang="ru-RU" altLang="ru-RU" sz="1600" b="1">
              <a:sym typeface="+mn-ea"/>
            </a:endParaRPr>
          </a:p>
        </p:txBody>
      </p:sp>
      <p:pic>
        <p:nvPicPr>
          <p:cNvPr id="5" name="2384804F-3998-4D57-9195-F3826E402611-23" descr="C:/Users/nina_/AppData/Local/Temp/wpp.UkImUG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1240" y="2072005"/>
            <a:ext cx="1734911" cy="226786"/>
          </a:xfrm>
          <a:prstGeom prst="rect">
            <a:avLst/>
          </a:prstGeom>
        </p:spPr>
      </p:pic>
      <p:pic>
        <p:nvPicPr>
          <p:cNvPr id="8" name="2384804F-3998-4D57-9195-F3826E402611-24" descr="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71240" y="2867025"/>
            <a:ext cx="1734911" cy="2239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>
                <a:sym typeface="+mn-ea"/>
              </a:rPr>
              <a:t>Вспомнить всё - условная вероятность</a:t>
            </a:r>
            <a:endParaRPr lang="ru-RU" altLang="en-US" sz="3000"/>
          </a:p>
        </p:txBody>
      </p:sp>
      <p:cxnSp>
        <p:nvCxnSpPr>
          <p:cNvPr id="61" name="Google Shape;61;p14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Текстовое поле 3"/>
          <p:cNvSpPr txBox="1"/>
          <p:nvPr/>
        </p:nvSpPr>
        <p:spPr>
          <a:xfrm>
            <a:off x="405765" y="1470660"/>
            <a:ext cx="457200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ru-RU" sz="1600" b="1">
                <a:sym typeface="+mn-ea"/>
              </a:rPr>
              <a:t>Правило произведения</a:t>
            </a:r>
          </a:p>
          <a:p>
            <a:endParaRPr lang="ru-RU" altLang="ru-RU" sz="1600" b="1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r>
              <a:rPr lang="ru-RU" altLang="ru-RU" sz="1600" b="1">
                <a:sym typeface="+mn-ea"/>
              </a:rPr>
              <a:t>Правило суммирования</a:t>
            </a:r>
          </a:p>
        </p:txBody>
      </p:sp>
      <p:pic>
        <p:nvPicPr>
          <p:cNvPr id="2" name="2384804F-3998-4D57-9195-F3826E402611-31" descr="C:/Users/nina_/AppData/Local/Temp/wpp.zvUcZG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1350" y="2218690"/>
            <a:ext cx="4455795" cy="353060"/>
          </a:xfrm>
          <a:prstGeom prst="rect">
            <a:avLst/>
          </a:prstGeom>
        </p:spPr>
      </p:pic>
      <p:pic>
        <p:nvPicPr>
          <p:cNvPr id="6" name="2384804F-3998-4D57-9195-F3826E402611-32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5070" y="3756025"/>
            <a:ext cx="4213860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Немного Байеса в нашу жизнь</a:t>
            </a:r>
            <a:endParaRPr sz="3000"/>
          </a:p>
        </p:txBody>
      </p:sp>
      <p:cxnSp>
        <p:nvCxnSpPr>
          <p:cNvPr id="68" name="Google Shape;68;p15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Текстовое поле 3"/>
          <p:cNvSpPr txBox="1"/>
          <p:nvPr/>
        </p:nvSpPr>
        <p:spPr>
          <a:xfrm>
            <a:off x="423545" y="1294130"/>
            <a:ext cx="76434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600"/>
              <a:t>Теорема Байеса помогает решать обратные вероятностные задачи</a:t>
            </a:r>
          </a:p>
          <a:p>
            <a:endParaRPr lang="ru-RU" altLang="en-US" sz="1600"/>
          </a:p>
          <a:p>
            <a:r>
              <a:rPr lang="ru-RU" altLang="en-US" sz="1600"/>
              <a:t>Условная вероятность - хотим получить вероятность х, при условии </a:t>
            </a:r>
            <a:r>
              <a:rPr lang="en-US" altLang="en-US" sz="1600"/>
              <a:t>y</a:t>
            </a:r>
            <a:endParaRPr lang="ru-RU" altLang="en-US" sz="1600"/>
          </a:p>
          <a:p>
            <a:endParaRPr lang="ru-RU" altLang="en-US" sz="1600"/>
          </a:p>
          <a:p>
            <a:endParaRPr lang="ru-RU" altLang="en-US" sz="1600"/>
          </a:p>
          <a:p>
            <a:endParaRPr lang="ru-RU" altLang="en-US" sz="1600"/>
          </a:p>
          <a:p>
            <a:endParaRPr lang="ru-RU" altLang="en-US" sz="1600"/>
          </a:p>
          <a:p>
            <a:r>
              <a:rPr lang="ru-RU" altLang="en-US" sz="1600" b="1"/>
              <a:t>Теорема Байеса</a:t>
            </a:r>
            <a:r>
              <a:rPr lang="en-US" altLang="ru-RU" sz="1600"/>
              <a:t> - </a:t>
            </a:r>
            <a:r>
              <a:rPr lang="ru-RU" altLang="ru-RU" sz="1600"/>
              <a:t>на основе наблюдений </a:t>
            </a:r>
            <a:r>
              <a:rPr lang="en-US" altLang="ru-RU" sz="1600"/>
              <a:t>x, </a:t>
            </a:r>
            <a:r>
              <a:rPr lang="ru-RU" altLang="ru-RU" sz="1600"/>
              <a:t>хотим спрогнозировать </a:t>
            </a:r>
            <a:r>
              <a:rPr lang="en-US" altLang="ru-RU" sz="1600"/>
              <a:t>y, </a:t>
            </a:r>
            <a:r>
              <a:rPr lang="ru-RU" altLang="ru-RU" sz="1600"/>
              <a:t>то есть обратить условную вероятность</a:t>
            </a:r>
          </a:p>
        </p:txBody>
      </p:sp>
      <p:pic>
        <p:nvPicPr>
          <p:cNvPr id="2" name="2384804F-3998-4D57-9195-F3826E402611-26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3860" y="2301240"/>
            <a:ext cx="3004911" cy="541301"/>
          </a:xfrm>
          <a:prstGeom prst="rect">
            <a:avLst/>
          </a:prstGeom>
        </p:spPr>
      </p:pic>
      <p:pic>
        <p:nvPicPr>
          <p:cNvPr id="3" name="2384804F-3998-4D57-9195-F3826E402611-27" descr="C:/Users/nina_/AppData/Local/Temp/wpp.jMiajw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52140" y="3601085"/>
            <a:ext cx="2565400" cy="1252220"/>
          </a:xfrm>
          <a:prstGeom prst="rect">
            <a:avLst/>
          </a:prstGeom>
        </p:spPr>
      </p:pic>
      <p:pic>
        <p:nvPicPr>
          <p:cNvPr id="101" name="Изображение 100"/>
          <p:cNvPicPr/>
          <p:nvPr/>
        </p:nvPicPr>
        <p:blipFill>
          <a:blip r:embed="rId7"/>
          <a:stretch>
            <a:fillRect/>
          </a:stretch>
        </p:blipFill>
        <p:spPr>
          <a:xfrm>
            <a:off x="7345045" y="3601085"/>
            <a:ext cx="1173480" cy="1097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1Mi42Nzg1NzE0Mjg1NzE0MixcIndpZHRoXCI6MjQ3LjMyMTQyODU3MTQyODU2fSIsCgkiTGF0ZXgiIDogIlxcdGV4dHttaW59X3tcXHBoaSwgXFx0aGV0YX1cXGZyYWN7MX17Tn0gXFxzdW1fe2k9MX1eTiBsb3NzKGRfe1xcdGhldGF9KGVfe1xccGhpfSh4X2kpKSwgeF9pKSIsCgkiTGF0ZXhJbWdCYXNlNjQiIDogIlBITjJaeUI0Yld4dWN6MGlhSFIwY0RvdkwzZDNkeTUzTXk1dmNtY3ZNakF3TUM5emRtY2lJSGRwWkhSb1BTSXpNUzQyT1RGbGVDSWdhR1ZwWjJoMFBTSTJMamMwWlhnaUlISnZiR1U5SW1sdFp5SWdabTlqZFhOaFlteGxQU0ptWVd4elpTSWdkbWxsZDBKdmVEMGlNQ0F0TVRjek15QXhOREF3Tnk0MklESTVOemd1T1NJZ2VHMXNibk02ZUd4cGJtczlJbWgwZEhBNkx5OTNkM2N1ZHpNdWIzSm5MekU1T1RrdmVHeHBibXNpSUdGeWFXRXRhR2xrWkdWdVBTSjBjblZsSWlCemRIbHNaVDBpZG1WeWRHbGpZV3d0WVd4cFoyNDZJQzB5TGpneE9XVjRPeUJ0WVhndGQybGtkR2c2SURrNEpUc2lQanhrWldaelBqeHdZWFJvSUdsa1BTSk5TbGd0TnpRdFZFVllMVTR0TmtR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16VXhJRFEwTWlBek5qUWdORFF3VkRNNE55QTBNelJVTkRBMklEUXlObFEwTWpFZ05ERTNWRFF6TWlBME1EWlVORFF4SURNNU5WUTBORGdnTXpnMFZEUTFNaUF6TnpSVU5EVTFJRE0yTmt3ME5UY2dNell4VERRMk1DQXpOalZSTkRZeklETTJPU0EwTmpZZ016Y3pWRFEzTlNBek9EUlVORGc0SURNNU4xUTFNRE1nTkRFd1ZEVXlNeUEwTWpKVU5UUTJJRFF6TWxRMU56SWdORE01VkRZd015QTBOREpSTnpJNUlEUTBNaUEzTkRBZ016STVVVGMwTVNBek1qSWdOelF4SURFNU1GWXhNRFJSTnpReElEWTJJRGMwTXlBMU9WUTNOVFFnTkRsUk56YzFJRFEySURnd015QTBOa2c0TVRsV01FZzRNVEZNTnpnNElERlJOelkwSURJZ056TTNJREpVTmprNUlETlJOVGsySURNZ05UZzNJREJJTlRjNVZqUTJTRFU1TlZFMk5UWWdORFlnTmpVMklEWXlVVFkxTnlBMk5DQTJOVGNnTWpBd1VUWTFOaUF6TXpVZ05qVTFJRE0wTTFFMk5Ea2dNemN4SURZek5TQXpPRFZVTmpFeElEUXdNbFExT0RVZ05EQTBVVFUwTUNBME1EUWdOVEEySURNM01GRTBOemtnTXpReklEUTNNaUF6TVRWVU5EWTBJREl6TWxZeE5qaFdNVEE0VVRRMk5DQTNPQ0EwTmpVZ05qaFVORFk0SURVM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YzBMVlJGV0MxT0xUWTVJaUJrUFNKTk5qa2dOakE1VVRZNUlEWXpOeUE0TnlBMk5UTlVNVE14SURZMk9WRXhOVFFnTmpZM0lERTNNU0EyTlRKVU1UZzRJRFl3T1ZFeE9EZ2dOVGM1SURFM01TQTFOalJVTVRJNUlEVTBPVkV4TURRZ05UUTVJRGczSURVMk5GUTJPU0EyTURsYVRUSTBOeUF3VVRJek1pQXpJREUwTXlBelVURXpNaUF6SURFd05pQXpWRFUySURGTU16UWdNRWd5TmxZME5rZzBNbEUzTUNBME5pQTVNU0EwT1ZFeE1EQWdOVE1nTVRBeUlEWXdWREV3TkNBeE1ESldNakExVmpJNU0xRXhNRFFnTXpRMUlERXdNaUF6TlRsVU9EZ2dNemM0VVRjMElETTROU0EwTVNBek9EVklNekJXTkRBNFVUTXdJRFF6TVNBek1pQTBNekZNTkRJZ05ETXlVVFV5SURRek15QTNNQ0EwTXpSVU1UQTJJRFF6TmxFeE1qTWdORE0zSURFME1pQTBNemhVTVRjeElEUTBNVlF4T0RJZ05EUXlTREU0TlZZMk1sRXhPVEFnTlRJZ01UazNJRFV3VkRJek1pQTBOa2d5TlRWV01FZ3lORGRhSWk4K1BIQmhkR2dnYVdROUlrMUtXQzAzTkM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GMwTFZSRldDMUpMVEZFTnpFNUlpQmtQU0pOTkRBNUlEWTRPRkUwTVRNZ05qazBJRFF5TVNBMk9UUklOREk1U0RRME1sRTBORGdnTmpnNElEUTBPQ0EyT0RaUk5EUTRJRFkzT1NBME1UZ2dOVFl6VVRReE1TQTFNelVnTkRBMElEVXdORlF6T1RJZ05EVTRURE00T0NBME5ESlJNemc0SURRME1TQXpPVGNnTkRReFZEUXlPU0EwTXpWVU5EYzNJRFF4T0ZFMU1qRWdNemszSURVMU1DQXpOVGRVTlRjNUlESTJNRlExTkRnZ01UVXhWRFEzTVNBMk5WUXpOelFnTVRGVU1qYzVJQzB4TUVneU56Vk1NalV4SUMweE1EVlJNalExSUMweE1qZ2dNak00SUMweE5qQlJNak13SUMweE9USWdNakkzSUMweE9UaFVNakUxSUMweU1EVklNakE1VVRFNE9TQXRNakExSURFNE9TQXRNVGs0VVRFNE9TQXRNVGt6SURJeE1TQXRNVEF6VERJek5DQXRNVEZSTWpNMElDMHhNQ0F5TWpZZ0xURXdVVEl5TVNBdE1UQWdNakEySUMwNFZERTJNU0EyVkRFd055QXpObFEyTWlBNE9WUTBNeUF4TnpGUk5ETWdNak14SURjMklESTRORlF4TlRjZ016Y3dWREkxTkNBME1qSlVNelF5SURRME1WRXpORGNnTkRReElETTBPQ0EwTkRWTU16YzRJRFUyTjFFME1Ea2dOamcySURRd09TQTJPRGhhVFRFeU1pQXhOVEJSTVRJeUlERXhOaUF4TXpRZ09URlVNVFkzSURVelZESXdNeUF6TlZReU16Y2dNamRJTWpRMFRETXpOeUEwTURSUk16TXpJRFF3TkNBek1qWWdOREF6VkRJNU55QXpPVFZVTWpVMUlETTNPVlF5TVRFZ016VXdWREUzTUNBek1EUlJNVFV5SURJM05pQXhNemNnTWpNM1VURXlNaUF4T1RFZ01USXlJREUxTUZwTk5UQXdJREk0TWxFMU1EQWdNekl3SURRNE5DQXpORGRVTkRRMElETTROVlEwTURVZ05EQXdWRE00TVNBME1EUklNemM0VERNek1pQXlNVGRNTWpnMElESTVVVEk0TkNBeU55QXlPRFVnTWpkUk1qa3pJREkzSURNeE55QXpNMVF6TlRjZ05EZFJOREF3SURZMklEUXpNU0F4TURCVU5EYzFJREUzTUZRME9UUWdNak0wVkRVd01DQXlPREphSWk4K1BIQmhkR2dnYVdROUlrMUtXQzAzTk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GMwTFZSRldDMUpMVEZFTnpBeklpQmtQU0pOTXpVZ01qQXdVVE0xSURNd01pQTNOQ0EwTVRWVU1UZ3dJRFl4TUZRek1Ua2dOekEwVVRNeU1DQTNNRFFnTXpJM0lEY3dORlF6TXprZ056QTFVVE01TXlBM01ERWdOREl6SURZMU5sRTBOaklnTlRrMklEUTJNaUEwT1RWUk5EWXlJRE00TUNBME1UY2dNall4VkRNd01pQTJObFF4TmpnZ0xURXdTREUyTVZFeE1qVWdMVEV3SURrNUlERXdWRFl3SURZelZEUXhJREV6TUZRek5TQXlNREJhVFRNNE15QTFOalpSTXpneklEWTJPQ0F6TXpBZ05qWTRVVEk1TkNBMk5qZ2dNall3SURZeU0xUXlNRFFnTlRJeFZERTNNQ0EwTWpGVU1UVTNJRE0zTVZFeU1EWWdNemN3SURJMU5DQXpOekJNTXpVeElETTNNVkV6TlRJZ016Y3lJRE0xT1NBME1EUlVNemMxSURRNE5GUXpPRE1nTlRZMldrMHhNVE1nTVRNeVVURXhNeUF5TmlBeE5qWWdNalpSTVRneElESTJJREU1T0NBek5sUXlNemtnTnpSVU1qZzNJREUyTVZRek16VWdNekEzVERNME1DQXpNalJJTVRRMVVURTBOU0F6TWpFZ01UTTJJREk0TmxReE1qQWdNakE0VkRFeE15QXhNekphSWk4K1BIQmhkR2dnYVdROUlrMUtXQzAzTk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DNOQzFVUlZndFNTMHhSRFEwTVNJZ1pEMGlUVEl6TkNBMk16ZFJNak14SURZek55QXlNallnTmpNM1VUSXdNU0EyTXpjZ01UazJJRFl6T0ZReE9URWdOalE1VVRFNU1TQTJOellnTWpBeUlEWTRNbEV5TURRZ05qZ3pJREk1T1NBMk9ETlJNemMySURZNE15QXpPRGNnTmpnelZEUXdNU0EyTnpkUk5qRXlJREU0TVNBMk1UWWdNVFk0VERZM01DQXpPREZSTnpJeklEVTVNaUEzTWpNZ05qQTJVVGN5TXlBMk16TWdOalU1SURZek4xRTJNelVnTmpNM0lEWXpOU0EyTkRoUk5qTTFJRFkxTUNBMk16Y2dOall3VVRZME1TQTJOellnTmpReklEWTNPVlEyTlRNZ05qZ3pVVFkxTmlBMk9ETWdOamcwSURZNE1sUTNOamNnTmpnd1VUZ3hOeUEyT0RBZ09EUXpJRFk0TVZRNE56TWdOamd5VVRnNE9DQTJPRElnT0RnNElEWTNNbEU0T0RnZ05qVXdJRGc0TUNBMk5ESlJPRGM0SURZek55QTROVGdnTmpNM1VUYzROeUEyTXpNZ056WTVJRFU1TjB3Mk1qQWdOMUUyTVRnZ01DQTFPVGtnTUZFMU9EVWdNQ0ExT0RJZ01sRTFOemtnTlNBME5UTWdNekExVERNeU5pQTJNRFJNTWpZeElETTBORkV4T1RZZ09EZ2dNVGsySURjNVVUSXdNU0EwTmlBeU5qZ2dORFpJTWpjNFVUSTROQ0EwTVNBeU9EUWdNemhVTWpneUlERTVVVEkzT0NBMklESTNNaUF3U0RJMU9WRXlNamdnTWlBeE5URWdNbEV4TWpNZ01pQXhNREFnTWxRMk15QXlWRFEySURGUk16RWdNU0F6TVNBeE1GRXpNU0F4TkNBek5DQXlObFF6T1NBME1GRTBNU0EwTmlBMk1pQTBObEV4TXpBZ05Ea2dNVFV3SURnMVVURTFOQ0E1TVNBeU1qRWdNell5VERJNE9TQTJNelJSTWpnM0lEWXpOU0F5TXpRZ05qTTNXaUl2UGp4d1lYUm9JR2xrUFNKTlNsZ3ROelF0VkVWWUxVeFBMVEl5TVRFaUlHUTlJazAyTUNBNU5EaFJOak1nT1RVd0lEWTJOU0E1TlRCSU1USTJOMHd4TXpJMUlEZ3hOVkV4TXpnMElEWTNOeUF4TXpnNElEWTJPVWd4TXpRNFRERXpOREVnTmpnelVURXpNakFnTnpJMElERXlPRFVnTnpZeFVURXlNelVnT0RBNUlERXhOelFnT0RNNFZERXdNek1nT0RneFZEZzRNaUE0T1RoVU5qazVJRGt3TWtnMU56UklOVFF6U0RJMU1Vd3lOVGtnT0RreFVUY3lNaUF5TlRnZ056STBJREkxTWxFM01qVWdNalV3SURjeU5DQXlORFpSTnpJeElESTBNeUEwTmpBZ0xUVTJUREU1TmlBdE16VTJVVEU1TmlBdE16VTNJRFF3TnlBdE16VTNVVFExT1NBdE16VTNJRFUwT0NBdE16VTNWRFkzTmlBdE16VTRVVGd4TWlBdE16VTRJRGc1TmlBdE16VXpWREV3TmpNZ0xUTXpNbFF4TWpBMElDMHlPRE5VTVRNd055QXRNVGsyVVRFek1qZ2dMVEUzTUNBeE16UTRJQzB4TWpSSU1UTTRPRkV4TXpnNElDMHhNalVnTVRNNE1TQXRNVFExVkRFek5UWWdMVEl4TUZReE16STFJQzB5T1RSTU1USTJOeUF0TkRRNVREWTJOaUF0TkRVd1VUWTBJQzAwTlRBZ05qRWdMVFEwT0ZFMU5TQXRORFEySURVMUlDMDBNemxSTlRVZ0xUUXpOeUExTnlBdE5ETXpURFU1TUNBeE56ZFJOVGt3SURFM09DQTFOVGNnTWpJeVZEUTFNaUF6TmpaVU16SXlJRFUwTkV3MU5pQTVNRGxNTlRVZ09USTBVVFUxSURrME5TQTJNQ0E1TkRoYUlpOCtQSEJoZEdnZ2FXUTlJazFLV0MwM05DMVVSVmd0U1MweFJEUTFOaUlnWkQwaVRURTROQ0EyTURCUk1UZzBJRFl5TkNBeU1ETWdOalF5VkRJME55QTJOakZSTWpZMUlEWTJNU0F5TnpjZ05qUTVWREk1TUNBMk1UbFJNamt3SURVNU5pQXlOekFnTlRjM1ZESXlOaUExTlRkUk1qRXhJRFUxTnlBeE9UZ2dOVFkzVkRFNE5DQTJNREJhVFRJeElESTROMUV5TVNBeU9UVWdNekFnTXpFNFZEVTBJRE0yT1ZRNU9DQTBNakJVTVRVNElEUTBNbEV4T1RjZ05EUXlJREl5TXlBME1UbFVNalV3SURNMU4xRXlOVEFnTXpRd0lESXpOaUF6TURGVU1UazJJREU1TmxReE5UUWdPRE5STVRRNUlEWXhJREUwT1NBMU1WRXhORGtnTWpZZ01UWTJJREkyVVRFM05TQXlOaUF4T0RVZ01qbFVNakE0SURRelZESXpOU0EzT0ZReU5qQWdNVE0zVVRJMk15QXhORGtnTWpZMUlERTFNVlF5T0RJZ01UVXpVVE13TWlBeE5UTWdNekF5SURFME0xRXpNRElnTVRNMUlESTVNeUF4TVRKVU1qWTRJRFl4VkRJeU15QXhNVlF4TmpFZ0xURXhVVEV5T1NBdE1URWdNVEF5SURFd1ZEYzBJRGMwVVRjMElEa3hJRGM1SURFd05sUXhNaklnTWpJd1VURTJNQ0F6TWpFZ01UWTJJRE0wTVZReE56TWdNemd3VVRFM015QTBNRFFnTVRVMklEUXdORWd4TlRSUk1USTBJRFF3TkNBNU9TQXpOekZVTmpFZ01qZzNVVFl3SURJNE5pQTFPU0F5T0RSVU5UZ2dNamd4VkRVMklESTNPVlExTXlBeU56aFVORGtnTWpjNFZEUXhJREkzT0VneU4xRXlNU0F5T0RRZ01qRWdNamczV2lJdlBqeHdZWFJvSUdsa1BTSk5TbGd0TnpR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05DMVVSVmd0U1MweFJEUTFPU0lnWkQwaVRURXhOeUExT1ZFeE1UY2dNallnTVRReUlESTJVVEUzT1NBeU5pQXlNRFVnTVRNeFVUSXhNU0F4TlRFZ01qRTFJREUxTWxFeU1UY2dNVFV6SURJeU5TQXhOVE5JTWpJNVVUSXpPQ0F4TlRNZ01qUXhJREUxTTFReU5EWWdNVFV4VkRJME9DQXhORFJSTWpRM0lERXpPQ0F5TkRVZ01USTRWREl6TkNBNU1GUXlNVFFnTkROVU1UZ3pJRFpVTVRNM0lDMHhNVkV4TURFZ0xURXhJRGN3SURFeFZETTRJRGcxVVRNNElEazNJRE01SURFd01rd3hNRFFnTXpZd1VURTJOeUEyTVRVZ01UWTNJRFl5TTFFeE5qY2dOakkySURFMk5pQTJNamhVTVRZeUlEWXpNbFF4TlRjZ05qTTBWREUwT1NBMk16VlVNVFF4SURZek5sUXhNeklnTmpNM1ZERXlNaUEyTXpkUk1URXlJRFl6TnlBeE1Ea2dOak0zVkRFd01TQTJNemhVT1RVZ05qUXhWRGswSURZME4xRTVOQ0EyTkRrZ09UWWdOall4VVRFd01TQTJPREFnTVRBM0lEWTRNbFF4TnprZ05qZzRVVEU1TkNBMk9Ea2dNakV6SURZNU1GUXlORE1nTmprelZESTFOQ0EyT1RSUk1qWTJJRFk1TkNBeU5qWWdOamcyVVRJMk5pQTJOelVnTVRreklETTRObFF4TVRnZ09ETlJNVEU0SURneElERXhPQ0EzTlZReE1UY2dOalZXTlRsYUlpOCtQSEJoZEdnZ2FXUTlJazFLV0MwM05DMVVSVmd0U1MweFJEUTFReUlnWkQwaVRUSXdNU0F0TVRGUk1USTJJQzB4TVNBNE1DQXpPRlF6TkNBeE5UWlJNelFnTWpJeElEWTBJREkzT1ZReE5EWWdNemd3VVRJeU1pQTBOREVnTXpBeElEUTBNVkV6TXpNZ05EUXhJRE0wTVNBME5EQlJNelUwSURRek55QXpOamNnTkRNelZEUXdNaUEwTVRkVU5ETTRJRE00TjFRME5qUWdNek00VkRRM05pQXlOamhSTkRjMklERTJNU0F6T1RBZ056VlVNakF4SUMweE1WcE5NVEl4SURFeU1GRXhNakVnTnpBZ01UUTNJRFE0VkRJd05pQXlObEV5TlRBZ01qWWdNamc1SURVNFZETTFNU0F4TkRKUk16WXdJREUyTXlBek56UWdNakUyVkRNNE9DQXpNRGhSTXpnNElETTFNaUF6TnpBZ016YzFVVE0wTmlBME1EVWdNekEySURRd05WRXlORE1nTkRBMUlERTVOU0F6TkRkUk1UVTRJRE13TXlBeE5EQWdNak13VkRFeU1TQXhNakJhSWk4K1BIQmhkR2dnYVdROUlrMUtXQzAzTkM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GMw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NOQz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OelF0VkVWWUxVa3RNVVEwTlRJaUlHUTlJazB6T1NBeE5qaFJNemtnTWpJMUlEVTRJREkzTWxReE1EY2dNelV3VkRFM05DQTBNREpVTWpRMElEUXpNMVF6TURjZ05EUXlTRE14TUZFek5UVWdORFF5SURNNE9DQTBNakJVTkRJeElETTFOVkUwTWpFZ01qWTFJRE14TUNBeU16ZFJNall4SURJeU5DQXhOellnTWpJelVURXpPU0F5TWpNZ01UTTRJREl5TVZFeE16Z2dNakU1SURFek1pQXhPRFpVTVRJMUlERXlPRkV4TWpVZ09ERWdNVFEySURVMFZESXdPU0F5TmxRek1ESWdORFZVTXprMElERXhNVkUwTURNZ01USXhJRFF3TmlBeE1qRlJOREV3SURFeU1TQTBNVGtnTVRFeVZEUXlPU0E1T0ZRME1qQWdPREpVTXprd0lEVTFWRE0wTkNBeU5GUXlPREVnTFRGVU1qQTFJQzB4TVZFeE1qWWdMVEV4SURneklEUXlWRE01SURFMk9GcE5NemN6SURNMU0xRXpOamNnTkRBMUlETXdOU0EwTURWUk1qY3lJRFF3TlNBeU5EUWdNemt4VkRFNU9TQXpOVGRVTVRjd0lETXhObFF4TlRRZ01qZ3dWREUwT1NBeU5qRlJNVFE1SURJMk1DQXhOamtnTWpZd1VUSTRNaUF5TmpBZ016STNJREk0TkZRek56TWdNelV6V2lJdlBqeHdZWFJvSUdsa1BTSk5TbGd0TnpR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56U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WFJsZUhRaVBqeDFjMlVnWkdGMFlTMWpQU0kyUkNJZ2VHeHBibXM2YUhKbFpqMGlJMDFLV0MwM05DMVVSVmd0VGkwMlJDSXZQangxYzJVZ1pHRjBZUzFqUFNJMk9TSWdlR3hwYm1zNmFISmxaajBpSTAxS1dDMDNOQzFVUlZndFRpMDJPU0lnZEhKaGJuTm1iM0p0UFNKMGNtRnVjMnhoZEdVb09ETXpMREFwSWk4K1BIVnpaU0JrWVhSaExXTTlJalpGSWlCNGJHbHVhenBvY21WbVBTSWpUVXBZTFRjMExWUkZXQzFPTFRaRklpQjBjbUZ1YzJadmNtMDlJblJ5WVc1emJHRjBaU2d4TVRFeExEQXBJaTgrUEM5blBqeG5JR1JoZEdFdGJXMXNMVzV2WkdVOUlsUmxXRUYwYjIwaUlIUnlZVzV6Wm05eWJUMGlkSEpoYm5Oc1lYUmxLREUzTURBc0xURTFNQ2tnYzJOaGJHVW9NQzQzTURjcElpQmtZWFJoTFcxcWVDMTBaWGhqYkdGemN6MGlUMUpFSWo0OFp5QmtZWFJoTFcxdGJDMXViMlJsUFNKdGFTSStQSFZ6WlNCa1lYUmhMV005SWpGRU56RTVJaUI0YkdsdWF6cG9jbVZtUFNJalRVcFlMVGMwTFZSRldDMUpMVEZFTnpFNUlpOCtQQzluUGp4bklHUmhkR0V0Ylcxc0xXNXZaR1U5SW0xdklpQjBjbUZ1YzJadmNtMDlJblJ5WVc1emJHRjBaU2cxT1RZc01Da2lQangxYzJVZ1pHRjBZUzFqUFNJeVF5SWdlR3hwYm1zNmFISmxaajBpSTAxS1dDMDNOQzFVUlZndFRpMHlReUl2UGp3dlp6NDhaeUJrWVhSaExXMXRiQzF1YjJSbFBTSnRhU0lnZEhKaGJuTm1iM0p0UFNKMGNtRnVjMnhoZEdVb09EYzBMREFwSWo0OGRYTmxJR1JoZEdFdFl6MGlNVVEzTURNaUlIaHNhVzVyT21oeVpXWTlJaU5OU2xndE56UXRWRVZZTFVrdE1VUTNNRE1pTHo0OEwyYytQQzluUGp3dlp6NDhaeUJrWVhSaExXMXRiQzF1YjJSbFBTSnRabkpoWXlJZ2RISmhibk5tYjNKdFBTSjBjbUZ1YzJ4aGRHVW9Nalk1T1M0MkxEQXBJajQ4WnlCa1lYUmhMVzF0YkMxdWIyUmxQU0p0YmlJZ2RISmhibk5tYjNKdFBTSjBjbUZ1YzJ4aGRHVW9OREUwTERZM05pa2lQangxYzJVZ1pHRjBZUzFqUFNJek1TSWdlR3hwYm1zNmFISmxaajBpSTAxS1dDMDNOQzFVUlZndFRpMHpNU0l2UGp3dlp6NDhaeUJrWVhSaExXMXRiQzF1YjJSbFBTSnRhU0lnZEhKaGJuTm1iM0p0UFNKMGNtRnVjMnhoZEdVb01qSXdMQzAyT0RZcElqNDhkWE5sSUdSaGRHRXRZejBpTVVRME5ERWlJSGhzYVc1ck9taHlaV1k5SWlOTlNsZ3ROelF0VkVWWUxVa3RNVVEwTkRFaUx6NDhMMmMrUEhKbFkzUWdkMmxrZEdnOUlqRXdPRGdpSUdobGFXZG9kRDBpTmpBaUlIZzlJakV5TUNJZ2VUMGlNakl3SWk4K1BDOW5QanhuSUdSaGRHRXRiVzFzTFc1dlpHVTlJbTExYm1SbGNtOTJaWElpSUhSeVlXNXpabTl5YlQwaWRISmhibk5zWVhSbEtEUXhPVFF1TXl3d0tTSStQR2NnWkdGMFlTMXRiV3d0Ym05a1pUMGliVzhpUGp4MWMyVWdaR0YwWVMxalBTSXlNakV4SWlCNGJHbHVhenBvY21WbVBTSWpUVXBZTFRjMExWUkZXQzFNVHkweU1qRXhJaTgrUEM5blBqeG5JR1JoZEdFdGJXMXNMVzV2WkdVOUlsUmxXRUYwYjIwaUlIUnlZVzV6Wm05eWJUMGlkSEpoYm5Oc1lYUmxLREUwT0M0eUxDMHhNRGczTGprcElITmpZV3hsS0RBdU56QTNLU0lnWkdGMFlTMXRhbmd0ZEdWNFkyeGhjM005SWs5U1JDSStQR2NnWkdGMFlTMXRiV3d0Ym05a1pUMGliV2tpUGp4MWMyVWdaR0YwWVMxalBTSXhSRFExTmlJZ2VHeHBibXM2YUhKbFpqMGlJMDFLV0MwM05DMVVSVmd0U1MweFJEUTFOaUl2UGp3dlp6NDhaeUJrWVhSaExXMXRiQzF1YjJSbFBTSnRieUlnZEhKaGJuTm1iM0p0UFNKMGNtRnVjMnhoZEdVb016UTFMREFwSWo0OGRYTmxJR1JoZEdFdFl6MGlNMFFpSUhoc2FXNXJPbWh5WldZOUlpTk5TbGd0TnpRdFZFVllMVTR0TTBRaUx6NDhMMmMrUEdjZ1pHRjBZUzF0Yld3dGJtOWtaVDBpYlc0aUlIUnlZVzV6Wm05eWJUMGlkSEpoYm5Oc1lYUmxLREV4TWpNc01Da2lQangxYzJVZ1pHRjBZUzFqUFNJek1TSWdlR3hwYm1zNmFISmxaajBpSTAxS1dDMDNOQzFVUlZndFRpMHpNU0l2UGp3dlp6NDhMMmMrUEdjZ1pHRjBZUzF0Yld3dGJtOWtaVDBpYldraUlIUnlZVzV6Wm05eWJUMGlkSEpoYm5Oc1lYUmxLRFF3T0N3eE1UVXdLU0J6WTJGc1pTZ3dMamN3TnlraVBqeDFjMlVnWkdGMFlTMWpQU0l4UkRRME1TSWdlR3hwYm1zNmFISmxaajBpSTAxS1dDMDNOQzFVUlZndFNTMHhSRFEwTVNJdlBqd3ZaejQ4TDJjK1BHY2daR0YwWVMxdGJXd3RibTlrWlQwaWJXa2lJSFJ5WVc1elptOXliVDBpZEhKaGJuTnNZWFJsS0RVNE1EVXNNQ2tpUGp4MWMyVWdaR0YwWVMxalBTSXhSRFExT1NJZ2VHeHBibXM2YUhKbFpqMGlJMDFLV0MwM05DMVVSVmd0U1MweFJEUTFPU0l2UGp3dlp6NDhaeUJrWVhSaExXMXRiQzF1YjJSbFBTSnRhU0lnZEhKaGJuTm1iM0p0UFNKMGNtRnVjMnhoZEdVb05qRXdNeXd3S1NJK1BIVnpaU0JrWVhSaExXTTlJakZFTkRWRElpQjRiR2x1YXpwb2NtVm1QU0lqVFVwWUxUYzBMVlJGV0MxSkxURkVORFZESWk4K1BDOW5QanhuSUdSaGRHRXRiVzFzTFc1dlpHVTlJbTFwSWlCMGNtRnVjMlp2Y20wOUluUnlZVzV6YkdGMFpTZzJOVGc0TERBcElqNDhkWE5sSUdSaGRHRXRZejBpTVVRME5qQWlJSGhzYVc1ck9taHlaV1k5SWlOTlNsZ3ROelF0VkVWWUxVa3RNVVEwTmpBaUx6NDhMMmMrUEdjZ1pHRjBZUzF0Yld3dGJtOWtaVDBpYldraUlIUnlZVzV6Wm05eWJUMGlkSEpoYm5Oc1lYUmxLRGN3TlRjc01Da2lQangxYzJVZ1pHRjBZUzFqUFNJeFJEUTJNQ0lnZUd4cGJtczZhSEpsWmowaUkwMUtXQzAzTkMxVVJWZ3RTUzB4UkRRMk1DSXZQand2Wno0OFp5QmtZWFJoTFcxdGJDMXViMlJsUFNKdGJ5SWdkSEpoYm5ObWIzSnRQU0owY21GdWMyeGhkR1VvTnpVeU5pd3dLU0krUEhWelpTQmtZWFJoTFdNOUlqSTRJaUI0YkdsdWF6cG9jbVZtUFNJalRVcFlMVGMwTFZSRldDMU9MVEk0SWk4K1BDOW5QanhuSUdSaGRHRXRiVzFzTFc1dlpHVTlJbTF6ZFdJaUlIUnlZVzV6Wm05eWJUMGlkSEpoYm5Oc1lYUmxLRGM1TVRVc01Da2lQanhuSUdSaGRHRXRiVzFzTFc1dlpHVTlJbTFwSWo0OGRYTmxJR1JoZEdFdFl6MGlNVVEwTlRFaUlIaHNhVzVyT21oeVpXWTlJaU5OU2xndE56UXRWRVZZTFVrdE1VUTBOVEVpTHo0OEwyYytQR2NnWkdGMFlTMXRiV3d0Ym05a1pUMGlWR1ZZUVhSdmJTSWdkSEpoYm5ObWIzSnRQU0owY21GdWMyeGhkR1VvTlRVekxDMHhOVEFwSUhOallXeGxLREF1TnpBM0tTSWdaR0YwWVMxdGFuZ3RkR1Y0WTJ4aGMzTTlJazlTUkNJK1BHY2daR0YwWVMxdGJXd3RibTlrWlQwaWJXa2lQangxYzJVZ1pHRjBZUzFqUFNJeFJEY3dNeUlnZUd4cGJtczZhSEpsWmowaUkwMUtXQzAzTkMxVVJWZ3RTUzB4UkRjd015SXZQand2Wno0OEwyYytQQzluUGp4bklHUmhkR0V0Ylcxc0xXNXZaR1U5SW0xdklpQjBjbUZ1YzJadmNtMDlJblJ5WVc1emJHRjBaU2c0T0RRNUxqWXNNQ2tpUGp4MWMyVWdaR0YwWVMxalBTSXlPQ0lnZUd4cGJtczZhSEpsWmowaUkwMUtXQzAzTkMxVVJWZ3RUaTB5T0NJdlBqd3ZaejQ4WnlCa1lYUmhMVzF0YkMxdWIyUmxQU0p0YzNWaUlpQjBjbUZ1YzJadmNtMDlJblJ5WVc1emJHRjBaU2c1TWpNNExqWXNNQ2tpUGp4bklHUmhkR0V0Ylcxc0xXNXZaR1U5SW0xcElqNDhkWE5sSUdSaGRHRXRZejBpTVVRME5USWlJSGhzYVc1ck9taHlaV1k5SWlOTlNsZ3ROelF0VkVWWUxVa3RNVVEwTlRJaUx6NDhMMmMrUEdjZ1pHRjBZUzF0Yld3dGJtOWtaVDBpVkdWWVFYUnZiU0lnZEhKaGJuTm1iM0p0UFNKMGNtRnVjMnhoZEdVb05EazVMQzB4TlRBcElITmpZV3hsS0RBdU56QTNLU0lnWkdGMFlTMXRhbmd0ZEdWNFkyeGhjM005SWs5U1JDSStQR2NnWkdGMFlTMXRiV3d0Ym05a1pUMGliV2tpUGp4MWMyVWdaR0YwWVMxalBTSXhSRGN4T1NJZ2VHeHBibXM2YUhKbFpqMGlJMDFLV0MwM05DMVVSVmd0U1MweFJEY3hPU0l2UGp3dlp6NDhMMmMrUEM5blBqeG5JR1JoZEdFdGJXMXNMVzV2WkdVOUltMXZJaUIwY21GdWMyWnZjbTA5SW5SeVlXNXpiR0YwWlNneE1ESXdPU3d3S1NJK1BIVnpaU0JrWVhSaExXTTlJakk0SWlCNGJHbHVhenBvY21WbVBTSWpUVXBZTFRjMExWUkZXQzFPTFRJNElpOCtQQzluUGp4bklHUmhkR0V0Ylcxc0xXNXZaR1U5SW0xemRXSWlJSFJ5WVc1elptOXliVDBpZEhKaGJuTnNZWFJsS0RFd05UazRMREFwSWo0OFp5QmtZWFJoTFcxdGJDMXViMlJsUFNKdGFTSStQSFZ6WlNCa1lYUmhMV005SWpGRU5EWTFJaUI0YkdsdWF6cG9jbVZtUFNJalRVcFlMVGMwTFZSRldDMUpMVEZFTkRZMUlpOCtQQzluUGp4bklHUmhkR0V0Ylcxc0xXNXZaR1U5SW0xcElpQjBjbUZ1YzJadmNtMDlJblJ5WVc1emJHRjBaU2cyTURVc0xURTFNQ2tnYzJOaGJHVW9NQzQzTURjcElqNDhkWE5sSUdSaGRHRXRZejBpTVVRME5UWWlJSGhzYVc1ck9taHlaV1k5SWlOTlNsZ3ROelF0VkVWWUxVa3RNVVEwTlRZaUx6NDhMMmMrUEM5blBqeG5JR1JoZEdFdGJXMXNMVzV2WkdVOUltMXZJaUIwY21GdWMyWnZjbTA5SW5SeVlXNXpiR0YwWlNneE1UUTVOeXd3S1NJK1BIVnpaU0JrWVhSaExXTTlJakk1SWlCNGJHbHVhenBvY21WbVBTSWpUVXBZTFRjMExWUkZXQzFPTFRJNUlpOCtQQzluUGp4bklHUmhkR0V0Ylcxc0xXNXZaR1U5SW0xdklpQjBjbUZ1YzJadmNtMDlJblJ5WVc1emJHRjBaU2d4TVRnNE5pd3dLU0krUEhWelpTQmtZWFJoTFdNOUlqSTVJaUI0YkdsdWF6cG9jbVZtUFNJalRVcFlMVGMwTFZSRldDMU9MVEk1SWk4K1BDOW5QanhuSUdSaGRHRXRiVzFzTFc1dlpHVTlJbTF2SWlCMGNtRnVjMlp2Y20wOUluUnlZVzV6YkdGMFpTZ3hNakkzTlN3d0tTSStQSFZ6WlNCa1lYUmhMV005SWpKRElpQjRiR2x1YXpwb2NtVm1QU0lqVFVwWUxUYzBMVlJGV0MxT0xUSkRJaTgrUEM5blBqeG5JR1JoZEdFdGJXMXNMVzV2WkdVOUltMXpkV0lpSUhSeVlXNXpabTl5YlQwaWRISmhibk5zWVhSbEtERXlOekU1TGpjc01Da2lQanhuSUdSaGRHRXRiVzFzTFc1dlpHVTlJbTFwSWo0OGRYTmxJR1JoZEdFdFl6MGlNVVEwTmpVaUlIaHNhVzVyT21oeVpXWTlJaU5OU2xndE56UXRWRVZZTFVrdE1VUTBOalVpTHo0OEwyYytQR2NnWkdGMFlTMXRiV3d0Ym05a1pUMGliV2tpSUhSeVlXNXpabTl5YlQwaWRISmhibk5zWVhSbEtEWXdOU3d0TVRVd0tTQnpZMkZzWlNnd0xqY3dOeWtpUGp4MWMyVWdaR0YwWVMxalBTSXhSRFExTmlJZ2VHeHBibXM2YUhKbFpqMGlJMDFLV0MwM05DMVVSVmd0U1MweFJEUTFOaUl2UGp3dlp6NDhMMmMrUEdjZ1pHRjBZUzF0Yld3dGJtOWtaVDBpYlc4aUlIUnlZVzV6Wm05eWJUMGlkSEpoYm5Oc1lYUmxLREV6TmpFNExqWXNNQ2tpUGp4MWMyVWdaR0YwWVMxalBTSXlPU0lnZUd4cGJtczZhSEpsWmowaUkwMUtXQzAzTkMxVVJWZ3RUaTB5T1NJdlBqd3ZaejQ4TDJjK1BDOW5Qand2YzNablBnPT0iLAoJIlJlYWxWaWV3U2l6ZUpzb24iIDogIntcImhlaWdodFwiOjEwNTMuNTcxMzk1ODc0MDIzNCxcIndpZHRoXCI6NDk0Ni40Mjg1Mjc4MzIwMzF9Igp9Cg=="/>
    </extobj>
    <extobj name="2384804F-3998-4D57-9195-F3826E402611-2">
      <extobjdata type="2384804F-3998-4D57-9195-F3826E402611" data="ewoJIkltZ1NldHRpbmdKc29uIiA6ICJ7XCJoZWlnaHRcIjoxOC43NDk5OTk5OTk5OTk5OTYsXCJ3aWR0aFwiOjUzLjU3MTQyODU3MTQyODU3fSIsCgkiTGF0ZXgiIDogInFfe1xccGhpfSh6fHgpIiwKCSJMYXRleEltZ0Jhc2U2NCIgOiAiUEhOMlp5QjRiV3h1Y3owaWFIUjBjRG92TDNkM2R5NTNNeTV2Y21jdk1qQXdNQzl6ZG1jaUlIZHBaSFJvUFNJMkxqZzRObVY0SWlCb1pXbG5hSFE5SWpJdU16WTBaWGdpSUhKdmJHVTlJbWx0WnlJZ1ptOWpkWE5oWW14bFBTSm1ZV3h6WlNJZ2RtbGxkMEp2ZUQwaU1DQXROelV3SURNd05ETXVOQ0F4TURRMUlpQjRiV3h1Y3pwNGJHbHVhejBpYUhSMGNEb3ZMM2QzZHk1M015NXZjbWN2TVRrNU9TOTRiR2x1YXlJZ1lYSnBZUzFvYVdSa1pXNDlJblJ5ZFdVaUlITjBlV3hsUFNKMlpYSjBhV05oYkMxaGJHbG5iam9nTFRBdU5qWTNaWGc3SUcxaGVDMTNhV1IwYURvZ09UZ2xPeUkrUEdSbFpuTStQSEJoZEdnZ2FXUTlJazFLV0MweU5T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WpVdFZFVllMVWt0TVVRM01Ua2lJR1E5SWswME1Ea2dOamc0VVRReE15QTJPVFFnTkRJeElEWTVORWcwTWpsSU5EUXlVVFEwT0NBMk9EZ2dORFE0SURZNE5sRTBORGdnTmpjNUlEUXhPQ0ExTmpOUk5ERXhJRFV6TlNBME1EUWdOVEEwVkRNNU1pQTBOVGhNTXpnNElEUTBNbEV6T0RnZ05EUXhJRE01TnlBME5ERlVOREk1SURRek5WUTBOemNnTkRFNFVUVXlNU0F6T1RjZ05UVXdJRE0xTjFRMU56a2dNall3VkRVME9DQXhOVEZVTkRjeElEWTFWRE0zTkNBeE1WUXlOemtnTFRFd1NESTNOVXd5TlRFZ0xURXdOVkV5TkRVZ0xURXlPQ0F5TXpnZ0xURTJNRkV5TXpBZ0xURTVNaUF5TWpjZ0xURTVPRlF5TVRVZ0xUSXdOVWd5TURsUk1UZzVJQzB5TURVZ01UZzVJQzB4T1RoUk1UZzVJQzB4T1RNZ01qRXhJQzB4TUROTU1qTTBJQzB4TVZFeU16UWdMVEV3SURJeU5pQXRNVEJSTWpJeElDMHhNQ0F5TURZZ0xUaFVNVFl4SURaVU1UQTNJRE0yVkRZeUlEZzVWRFF6SURFM01WRTBNeUF5TXpFZ056WWdNamcwVkRFMU55QXpOekJVTWpVMElEUXlNbFF6TkRJZ05EUXhVVE0wTnlBME5ERWdNelE0SURRME5Vd3pOemdnTlRZM1VUUXdPU0EyT0RZZ05EQTVJRFk0T0ZwTk1USXlJREUxTUZFeE1qSWdNVEUySURFek5DQTVNVlF4TmpjZ05UTlVNakF6SURNMVZESXpOeUF5TjBneU5EUk1Nek0zSURRd05GRXpNek1nTkRBMElETXlOaUEwTUROVU1qazNJRE01TlZReU5UVWdNemM1VkRJeE1TQXpOVEJVTVRjd0lETXdORkV4TlRJZ01qYzJJREV6TnlBeU16ZFJNVEl5SURFNU1TQXhNaklnTVRVd1drMDFNREFnTWpneVVUVXdNQ0F6TWpBZ05EZzBJRE0wTjFRME5EUWdNemcxVkRRd05TQTBNREJVTXpneElEUXdORWd6TnpoTU16TXlJREl4TjB3eU9EUWdNamxSTWpnMElESTNJREk0TlNBeU4xRXlPVE1nTWpjZ016RTNJRE16VkRNMU55QTBOMUUwTURBZ05qWWdORE14SURFd01GUTBOelVnTVRjd1ZEUTVOQ0F5TXpSVU5UQXdJREk0TWxvaUx6NDhjR0YwYUNCcFpEMGlUVXBZTFRJM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5Tl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EkxTFZSRldDMU9MVGRESWlCa1BTSk5NVE01SUMweU5EbElNVE0zVVRFeU5TQXRNalE1SURFeE9TQXRNak0xVmpJMU1Vd3hNakFnTnpNM1VURXpNQ0EzTlRBZ01UTTVJRGMxTUZFeE5USWdOelV3SURFMU9TQTNNelZXTFRJek5WRXhOVEVnTFRJME9TQXhOREVnTFRJME9VZ3hNemxhSWk4K1BIQmhkR2dnYVdROUlrMUtXQzB5TlM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eU5T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ZGSWlCNGJHbHVhenBvY21WbVBTSWpUVXBZTFRJMUxWUkZXQzFKTFRGRU5EVkZJaTgrUEM5blBqeG5JR1JoZEdFdGJXMXNMVzV2WkdVOUlsUmxXRUYwYjIwaUlIUnlZVzV6Wm05eWJUMGlkSEpoYm5Oc1lYUmxLRFEzT1N3dE1UVXdLU0J6WTJGc1pTZ3dMamN3TnlraUlHUmhkR0V0YldwNExYUmxlR05zWVhOelBTSlBVa1FpUGp4bklHUmhkR0V0Ylcxc0xXNXZaR1U5SW0xcElqNDhkWE5sSUdSaGRHRXRZejBpTVVRM01Ua2lJSGhzYVc1ck9taHlaV1k5SWlOTlNsZ3RNalV0VkVWWUxVa3RNVVEzTVRraUx6NDhMMmMrUEM5blBqd3ZaejQ4WnlCa1lYUmhMVzF0YkMxdWIyUmxQU0p0YnlJZ2RISmhibk5tYjNKdFBTSjBjbUZ1YzJ4aGRHVW9PVFV3TGpRc01Da2lQangxYzJVZ1pHRjBZUzFqUFNJeU9DSWdlR3hwYm1zNmFISmxaajBpSTAxS1dDMHlOUzFVUlZndFRpMHlPQ0l2UGp3dlp6NDhaeUJrWVhSaExXMXRiQzF1YjJSbFBTSnRhU0lnZEhKaGJuTm1iM0p0UFNKMGNtRnVjMnhoZEdVb01UTXpPUzQwTERBcElqNDhkWE5sSUdSaGRHRXRZejBpTVVRME5qY2lJSGhzYVc1ck9taHlaV1k5SWlOTlNsZ3RNalV0VkVWWUxVa3RNVVEwTmpjaUx6NDhMMmMrUEdjZ1pHRjBZUzF0Yld3dGJtOWtaVDBpVkdWWVFYUnZiU0lnWkdGMFlTMXRhbmd0ZEdWNFkyeGhjM005SWs5U1JDSWdkSEpoYm5ObWIzSnRQU0owY21GdWMyeGhkR1VvTVRnd05DNDBMREFwSWo0OFp5QmtZWFJoTFcxdGJDMXViMlJsUFNKdGJ5SWdkSEpoYm5ObWIzSnRQU0owY21GdWMyeGhkR1VvTUNBdE1DNDFLU0krUEhWelpTQmtZWFJoTFdNOUlqZERJaUI0YkdsdWF6cG9jbVZtUFNJalRVcFlMVEkxTFZSRldDMU9MVGRESWk4K1BDOW5Qand2Wno0OFp5QmtZWFJoTFcxdGJDMXViMlJsUFNKdGFTSWdkSEpoYm5ObWIzSnRQU0owY21GdWMyeGhkR1VvTWpBNE1pNDBMREFwSWo0OGRYTmxJR1JoZEdFdFl6MGlNVVEwTmpVaUlIaHNhVzVyT21oeVpXWTlJaU5OU2xndE1qVXRWRVZZTFVrdE1VUTBOalVpTHo0OEwyYytQR2NnWkdGMFlTMXRiV3d0Ym05a1pUMGliVzhpSUhSeVlXNXpabTl5YlQwaWRISmhibk5zWVhSbEtESTJOVFF1TkN3d0tTSStQSFZ6WlNCa1lYUmhMV005SWpJNUlpQjRiR2x1YXpwb2NtVm1QU0lqVFVwWUxUSTFMVlJGV0MxT0xUSTVJaTgrUEM5blBqd3ZaejQ4TDJjK1BDOXpkbWMrIiwKCSJSZWFsVmlld1NpemVKc29uIiA6ICJ7XCJoZWlnaHRcIjozNjgsXCJ3aWR0aFwiOjEwNzF9Igp9Cg=="/>
    </extobj>
    <extobj name="2384804F-3998-4D57-9195-F3826E402611-3">
      <extobjdata type="2384804F-3998-4D57-9195-F3826E402611" data="ewoJIkltZ1NldHRpbmdKc29uIiA6ICJ7XCJoZWlnaHRcIjoxNy44NTcxNDI4NTcxNDI4NTQsXCJ3aWR0aFwiOjUyLjY3ODU3MTQyODU3MTQyfSIsCgkiTGF0ZXgiIDogInBfe1xcdGhldGF9KHh8eilcbiIsCgkiTGF0ZXhJbWdCYXNlNjQiIDogIlBITjJaeUI0Yld4dWN6MGlhSFIwY0RvdkwzZDNkeTUzTXk1dmNtY3ZNakF3TUM5emRtY2lJSGRwWkhSb1BTSTJMamd4TVdWNElpQm9aV2xuYUhROUlqSXVNall5WlhnaUlISnZiR1U5SW1sdFp5SWdabTlqZFhOaFlteGxQU0ptWVd4elpTSWdkbWxsZDBKdmVEMGlNQ0F0TnpVd0lETXdNVEF1TmlBeE1EQXdJaUI0Yld4dWN6cDRiR2x1YXowaWFIUjBjRG92TDNkM2R5NTNNeTV2Y21jdk1UazVPUzk0YkdsdWF5SWdZWEpwWVMxb2FXUmtaVzQ5SW5SeWRXVWlJSE4wZVd4bFBTSjJaWEowYVdOaGJDMWhiR2xuYmpvZ0xUQXVOVFkyWlhnN0lHMWhlQzEzYVdSMGFEb2dPVGdsT3lJK1BHUmxabk0rUEhCaGRHZ2dhV1E5SWsxS1dDMHlNa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akl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l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N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5TWkxVVJWZ3RUaTAzUXlJZ1pEMGlUVEV6T1NBdE1qUTVTREV6TjFFeE1qVWdMVEkwT1NBeE1Ua2dMVEl6TlZZeU5URk1NVEl3SURjek4xRXhNekFnTnpVd0lERXpPU0EzTlRCUk1UVXlJRGMxTUNBeE5Ua2dOek0xVmkweU16VlJNVFV4SUMweU5Ea2dNVFF4SUMweU5EbElNVE01V2lJdlBqeHdZWFJvSUdsa1BTSk5TbGd0TWpJ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IQmhkR2dnYVdROUlrMUtXQzB5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VkVJaUI0YkdsdWF6cG9jbVZtUFNJalRVcFlMVEl5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1qSXRWRVZZTFVrdE1VUTNNRE1pTHo0OEwyYytQQzluUGp3dlp6NDhaeUJrWVhSaExXMXRiQzF1YjJSbFBTSnRieUlnZEhKaGJuTm1iM0p0UFNKMGNtRnVjMnhoZEdVb09URTNMallzTUNraVBqeDFjMlVnWkdGMFlTMWpQU0l5T0NJZ2VHeHBibXM2YUhKbFpqMGlJMDFLV0MweU1pMVVSVmd0VGkweU9DSXZQand2Wno0OFp5QmtZWFJoTFcxdGJDMXViMlJsUFNKdGFTSWdkSEpoYm5ObWIzSnRQU0owY21GdWMyeGhkR1VvTVRNd05pNDJMREFwSWo0OGRYTmxJR1JoZEdFdFl6MGlNVVEwTmpVaUlIaHNhVzVyT21oeVpXWTlJaU5OU2xndE1qSXRWRVZZTFVrdE1VUTBOalVpTHo0OEwyYytQR2NnWkdGMFlTMXRiV3d0Ym05a1pUMGlWR1ZZUVhSdmJTSWdaR0YwWVMxdGFuZ3RkR1Y0WTJ4aGMzTTlJazlTUkNJZ2RISmhibk5tYjNKdFBTSjBjbUZ1YzJ4aGRHVW9NVGczT0M0MkxEQXBJajQ4WnlCa1lYUmhMVzF0YkMxdWIyUmxQU0p0YnlJZ2RISmhibk5tYjNKdFBTSjBjbUZ1YzJ4aGRHVW9NQ0F0TUM0MUtTSStQSFZ6WlNCa1lYUmhMV005SWpkRElpQjRiR2x1YXpwb2NtVm1QU0lqVFVwWUxUSXlMVlJGV0MxT0xUZERJaTgrUEM5blBqd3ZaejQ4WnlCa1lYUmhMVzF0YkMxdWIyUmxQU0p0YVNJZ2RISmhibk5tYjNKdFBTSjBjbUZ1YzJ4aGRHVW9NakUxTmk0MkxEQXBJajQ4ZFhObElHUmhkR0V0WXowaU1VUTBOamNpSUhoc2FXNXJPbWh5WldZOUlpTk5TbGd0TWpJdFZFVllMVWt0TVVRME5qY2lMejQ4TDJjK1BHY2daR0YwWVMxdGJXd3RibTlrWlQwaWJXOGlJSFJ5WVc1elptOXliVDBpZEhKaGJuTnNZWFJsS0RJMk1qRXVOaXd3S1NJK1BIVnpaU0JrWVhSaExXTTlJakk1SWlCNGJHbHVhenBvY21WbVBTSWpUVXBZTFRJeUxWUkZXQzFPTFRJNUlpOCtQQzluUGp3dlp6NDhMMmMrUEM5emRtYysiLAoJIlJlYWxWaWV3U2l6ZUpzb24iIDogIntcImhlaWdodFwiOjM1MCxcIndpZHRoXCI6MTA1NH0iCn0K"/>
    </extobj>
    <extobj name="2384804F-3998-4D57-9195-F3826E402611-4">
      <extobjdata type="2384804F-3998-4D57-9195-F3826E402611" data="ewoJIkltZ1NldHRpbmdKc29uIiA6ICJ7XCJoZWlnaHRcIjo4LjAzNTcxNDI4NTcxNDI4NSxcIndpZHRoXCI6OS44MjE0Mjg1NzE0Mjg1NzF9IiwKCSJMYXRleCIgOiAieFxuIiwKCSJMYXRleEltZ0Jhc2U2NCIgOiAiUEhOMlp5QjRiV3h1Y3owaWFIUjBjRG92TDNkM2R5NTNNeTV2Y21jdk1qQXdNQzl6ZG1jaUlIZHBaSFJvUFNJeExqSTVOR1Y0SWlCb1pXbG5hSFE5SWpFdU1ESTFaWGdpSUhKdmJHVTlJbWx0WnlJZ1ptOWpkWE5oWW14bFBTSm1ZV3h6WlNJZ2RtbGxkMEp2ZUQwaU1DQXRORFF5SURVM01pQTBOVE1pSUhodGJHNXpPbmhzYVc1clBTSm9kSFJ3T2k4dmQzZDNMbmN6TG05eVp5OHhPVGs1TDNoc2FXNXJJaUJoY21saExXaHBaR1JsYmowaWRISjFaU0lnYzNSNWJHVTlJblpsY25ScFkyRnNMV0ZzYVdkdU9pQXRNQzR3TWpWbGVEc2diV0Y0TFhkcFpIUm9PaUE1T0NVN0lqNDhaR1ZtY3o0OGNHRjBhQ0JwWkQwaVRVcFlMVE1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alVpSUhoc2FXNXJPbWh5WldZOUlpTk5TbGd0TXkxVVJWZ3RTUzB4UkRRMk5TSXZQand2Wno0OEwyYytQQzluUGp3dmMzWm5QZz09IiwKCSJSZWFsVmlld1NpemVKc29uIiA6ICJ7XCJoZWlnaHRcIjoxNTYsXCJ3aWR0aFwiOjE5Nn0iCn0K"/>
    </extobj>
    <extobj name="2384804F-3998-4D57-9195-F3826E402611-5">
      <extobjdata type="2384804F-3998-4D57-9195-F3826E402611" data="ewoJIkltZ1NldHRpbmdKc29uIiA6ICJ7XCJoZWlnaHRcIjoxNC4yODU3MTQyODU3MTQyODUsXCJ3aWR0aFwiOjkuODIxNDI4NTcxNDI4NTcxfSIsCgkiTGF0ZXgiIDogIlxcaGF0e3h9IiwKCSJMYXRleEltZ0Jhc2U2NCIgOiAiUEhOMlp5QjRiV3h1Y3owaWFIUjBjRG92TDNkM2R5NTNNeTV2Y21jdk1qQXdNQzl6ZG1jaUlIZHBaSFJvUFNJeExqSTVOR1Y0SWlCb1pXbG5hSFE5SWpFdU9EVTNaWGdpSUhKdmJHVTlJbWx0WnlJZ1ptOWpkWE5oWW14bFBTSm1ZV3h6WlNJZ2RtbGxkMEp2ZUQwaU1DQXRPREV3SURVM01pQTRNakVpSUhodGJHNXpPbmhzYVc1clBTSm9kSFJ3T2k4dmQzZDNMbmN6TG05eVp5OHhPVGs1TDNoc2FXNXJJaUJoY21saExXaHBaR1JsYmowaWRISjFaU0lnYzNSNWJHVTlJblpsY25ScFkyRnNMV0ZzYVdkdU9pQXRNQzR3TWpWbGVEc2diV0Y0TFhkcFpIUm9PaUE1T0NVN0lqNDhaR1ZtY3o0OGNHRjBhQ0JwWkQwaVRVcFlMVGt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1MxVVJWZ3RUaTAxUlNJZ1pEMGlUVEV4TWlBMU5qQk1NalE1SURZNU5Fd3lOVGNnTmpnMlVUTTROeUExTmpJZ016ZzNJRFUyTUV3ek5qRWdOVE14VVRNMU9TQTFNeklnTXpBeklEVTRNVXd5TlRBZ05qSTNUREU1TlNBMU9EQlJNVGd5SURVMk9TQXhOamtnTlRVM1ZERTBPQ0ExTXpoTU1UUXdJRFV6TWxFeE16Z2dOVE13SURFeU5TQTFORFpNTVRFeUlEVTJNRm9pTHo0OEwyUmxabk0rUEdjZ2MzUnliMnRsUFNKamRYSnlaVzUwUTI5c2IzSWlJR1pwYkd3OUltTjFjbkpsYm5SRGIyeHZjaUlnYzNSeWIydGxMWGRwWkhSb1BTSXdJaUIwY21GdWMyWnZjbTA5SW5OallXeGxLREVzTFRFcElqNDhaeUJrWVhSaExXMXRiQzF1YjJSbFBTSnRZWFJvSWo0OFp5QmtZWFJoTFcxdGJDMXViMlJsUFNKVVpWaEJkRzl0SWlCa1lYUmhMVzFxZUMxMFpYaGpiR0Z6Y3owaVQxSkVJajQ4WnlCa1lYUmhMVzF0YkMxdWIyUmxQU0p0YjNabGNpSStQR2NnWkdGMFlTMXRiV3d0Ym05a1pUMGliV2tpUGp4MWMyVWdaR0YwWVMxalBTSXhSRFEyTlNJZ2VHeHBibXM2YUhKbFpqMGlJMDFLV0MwNUxWUkZXQzFKTFRGRU5EWTFJaTgrUEM5blBqeG5JR1JoZEdFdGJXMXNMVzV2WkdVOUltMXZJaUIwY21GdWMyWnZjbTA5SW5SeVlXNXpiR0YwWlNnek1UTXVPQ3d4TmlrZ2RISmhibk5zWVhSbEtDMHlOVEFnTUNraVBqeDFjMlVnWkdGMFlTMWpQU0kxUlNJZ2VHeHBibXM2YUhKbFpqMGlJMDFLV0MwNUxWUkZXQzFPTFRWRklpOCtQQzluUGp3dlp6NDhMMmMrUEM5blBqd3ZaejQ4TDNOMlp6ND0iLAoJIlJlYWxWaWV3U2l6ZUpzb24iIDogIntcImhlaWdodFwiOjI4MixcIndpZHRoXCI6MTk2fSIKfQo="/>
    </extobj>
    <extobj name="2384804F-3998-4D57-9195-F3826E402611-6">
      <extobjdata type="2384804F-3998-4D57-9195-F3826E402611" data="ewoJIkltZ1NldHRpbmdKc29uIiA6ICJ7XCJoZWlnaHRcIjo0Mi44NTcxNDI4NTcxNDI4NTQsXCJ3aWR0aFwiOjQ1OC45Mjg1NzE0Mjg1NzE0fSIsCgkiTGF0ZXgiIDogIlxcbG9nIHAoeHxcXHRoZXRhKSA9IFxcaW50IHEoenx4LCBcXHBoaSkgXFxsb2cgcCh4fFxcdGhldGEpIGR6ID0gXFxpbnQgcSh6fHgsXFxwaGkpIFxcbG9nIFxcZnJhY3twKHgsenxcXHRoZXRhKX17cCh6KX1keiA9ICIsCgkiTGF0ZXhJbWdCYXNlNjQiIDogIlBITjJaeUI0Yld4dWN6MGlhSFIwY0RvdkwzZDNkeTUzTXk1dmNtY3ZNakF3TUM5emRtY2lJSGRwWkhSb1BTSTJOUzQwTWpkbGVDSWdhR1ZwWjJoMFBTSTFMalEzTldWNElpQnliMnhsUFNKcGJXY2lJR1p2WTNWellXSnNaVDBpWm1Gc2MyVWlJSFpwWlhkQ2IzZzlJakFnTFRFME5qQWdNamc1TVRndU5pQXlOREl3SWlCNGJXeHVjenA0YkdsdWF6MGlhSFIwY0RvdkwzZDNkeTUzTXk1dmNtY3ZNVGs1T1M5NGJHbHVheUlnWVhKcFlTMW9hV1JrWlc0OUluUnlkV1VpSUhOMGVXeGxQU0oyWlhKMGFXTmhiQzFoYkdsbmJqb2dMVEl1TVRjeVpYZzdJRzFoZUMxM2FXUjBhRG9nT1RnbE95SStQR1JsWm5NK1BIQmhkR2dnYVdROUlrMUtXQzB5TFZSRldDMU9MVFpESWlCa1BTSk5ORElnTkRaSU5UWlJPVFVnTkRZZ01UQXpJRFl3VmpZNFVURXdNeUEzTnlBeE1ETWdPVEZVTVRBeklERXlORlF4TURRZ01UWTNWREV3TkNBeU1UZFVNVEEwSURJM01sUXhNRFFnTXpJNVVURXdOQ0F6TmpZZ01UQTBJRFF3TjFReE1EUWdORGd5VkRFd05DQTFOREpVTVRBeklEVTRObFF4TURNZ05qQXpVVEV3TUNBMk1qSWdPRGtnTmpJNFZEUTBJRFl6TjBneU5sWTJOakJSTWpZZ05qZ3pJREk0SURZNE0wd3pPQ0EyT0RSUk5EZ2dOamcxSURZM0lEWTRObFF4TURRZ05qZzRVVEV5TVNBMk9Ea2dNVFF4SURZNU1GUXhOekVnTmprelZERTRNaUEyT1RSSU1UZzFWak0zT1ZFeE9EVWdOaklnTVRnMklEWXdVVEU1TUNBMU1pQXhPVGdnTkRsUk1qRTVJRFEySURJME55QTBOa2d5TmpOV01FZ3lOVFZNTWpNeUlERlJNakE1SURJZ01UZ3pJREpVTVRRMUlETlVNVEEzSUROVU5UY2dNVXd6TkNBd1NESTJWalEyU0RReVdpSXZQanh3WVhSb0lHbGtQU0pOU2xndE1p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SXRWRVZZTFU0dE5qY2lJR1E5SWswek1qa2dOREE1VVRNM015QTBOVE1nTkRJNUlEUTFNMUUwTlRrZ05EVXpJRFEzTWlBME16UlVORGcxSURNNU5sRTBPRFVnTXpneUlEUTNOaUF6TnpGVU5EUTVJRE0yTUZFME1UWWdNell3SURReE1pQXpPVEJSTkRFd0lEUXdOQ0EwTVRVZ05ERXhVVFF4TlNBME1USWdOREUySURReE5GWTBNVFZSTXpnNElEUXhNaUF6TmpNZ016a3pVVE0xTlNBek9EZ2dNelUxSURNNE5sRXpOVFVnTXpnMUlETTFPU0F6T0RGVU16WTRJRE0yT1ZRek56a2dNelV4VkRNNE9DQXpNalZVTXpreUlESTVNbEV6T1RJZ01qTXdJRE0wTXlBeE9EZFVNakl5SURFME0xRXhOeklnTVRReklERXlNeUF4TnpGUk1URXlJREUxTXlBeE1USWdNVE16VVRFeE1pQTVPQ0F4TXpnZ09ERlJNVFEzSURjMUlERTFOU0EzTlZReU1qY2dOek5STXpFeElEY3lJRE16TlNBMk4xRXpPVFlnTlRnZ05ETXhJREkyVVRRM01DQXRNVE1nTkRjd0lDMDNNbEUwTnpBZ0xURXpPU0F6T1RJZ0xURTNOVkV6TXpJZ0xUSXdOaUF5TlRBZ0xUSXdObEV4TmpjZ0xUSXdOaUF4TURjZ0xURTNOVkV5T1NBdE1UUXdJREk1SUMwM05WRXlPU0F0TXprZ05UQWdMVEUxVkRreUlERTRUREV3TXlBeU5GRTJOeUExTlNBMk55QXhNRGhSTmpjZ01UVTFJRGsySURFNU0xRTFNaUF5TXpjZ05USWdNamt5VVRVeUlETTFOU0F4TURJZ016azRWREl5TXlBME5ESlJNamMwSURRME1pQXpNVGdnTkRFMlRETXlPU0EwTURsYVRUSTVPU0F6TkROUk1qazBJRE0zTVNBeU56TWdNemczVkRJeU1TQTBNRFJSTVRreUlEUXdOQ0F4TnpFZ016ZzRWREUwTlNBek5ETlJNVFF5SURNeU5pQXhORElnTWpreVVURTBNaUF5TkRnZ01UUTVJREl5TjFReE56a2dNVGt5VVRFNU5pQXhPRElnTWpJeUlERTRNbEV5TkRRZ01UZ3lJREkyTUNBeE9EbFVNamd6SURJd04xUXlPVFFnTWpJM1ZESTVPU0F5TkRKUk16QXlJREkxT0NBek1ESWdNamt5VkRJNU9TQXpORE5hVFRRd015QXROelZSTkRBeklDMDFNQ0F6T0RrZ0xUTTBWRE0wT0NBdE1URlVNams1SUMweVZESTBOU0F3U0RJeE9GRXhOVEVnTUNBeE16Z2dMVFpSTVRFNElDMHhOU0F4TURjZ0xUTTBWRGsxSUMwM05GRTVOU0F0T0RRZ01UQXhJQzA1TjFReE1qSWdMVEV5TjFReE56QWdMVEUxTlZReU5UQWdMVEUyTjFFek1Ua2dMVEUyTnlBek5qRWdMVEV6T1ZRME1ETWdMVGMxV2lJdlBqeHdZWFJvSUdsa1BTSk5TbGd0TWkxVVJWZ3RUaTB5TURZeElpQmtQU0lpTHo0OGNHRjBhQ0JwWkQwaVRVcFlMVEl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S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aTFVUlZndFRpMDNReUlnWkQwaVRURXpPU0F0TWpRNVNERXpOMUV4TWpVZ0xUSTBPU0F4TVRrZ0xUSXpOVll5TlRGTU1USXdJRGN6TjFFeE16QWdOelV3SURFek9TQTNOVEJSTVRVeUlEYzFNQ0F4TlRrZ056TTFWaTB5TXpWUk1UVXhJQzB5TkRrZ01UUXhJQzB5TkRsSU1UTTVXaUl2UGp4d1lYUm9JR2xrUFNKTlNsZ3RNaTFVUlZndFNTMHhSRGN3TXlJZ1pEMGlUVE0xSURJd01GRXpOU0F6TURJZ056UWdOREUxVkRFNE1DQTJNVEJVTXpFNUlEY3dORkV6TWpBZ056QTBJRE15TnlBM01EUlVNek01SURjd05WRXpPVE1nTnpBeElEUXlNeUEyTlRaUk5EWXlJRFU1TmlBME5qSWdORGsxVVRRMk1pQXpPREFnTkRFM0lESTJNVlF6TURJZ05qWlVNVFk0SUMweE1FZ3hOakZSTVRJMUlDMHhNQ0E1T1NBeE1GUTJNQ0EyTTFRME1TQXhNekJVTXpVZ01qQXdXazB6T0RNZ05UWTJVVE00TXlBMk5qZ2dNek13SURZMk9GRXlPVFFnTmpZNElESTJNQ0EyTWpOVU1qQTBJRFV5TVZReE56QWdOREl4VkRFMU55QXpOekZSTWpBMklETTNNQ0F5TlRRZ016Y3dURE0xTVNBek56RlJNelV5SURNM01pQXpOVGtnTkRBMFZETTNOU0EwT0RSVU16Z3pJRFUyTmxwTk1URXpJREV6TWxFeE1UTWdNallnTVRZMklESTJVVEU0TVNBeU5pQXhPVGdnTXpaVU1qTTVJRGMwVkRJNE55QXhOakZVTXpNMUlETXdOMHd6TkRBZ016STBTREUwTlZFeE5EVWdNekl4SURFek5pQXlPRFpVTVRJd0lESXdPRlF4TVRNZ01UTXl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5TFZSRldDMU1UeTB5TWpKQ0lpQmtQU0pOTVRFMElDMDNPVGhSTVRNeUlDMDRNalFnTVRZMUlDMDRNalJJTVRZM1VURTVOU0F0T0RJMElESXlNeUF0TnpZMFZESTNOU0F0TmpBd1ZETXlNQ0F0TXpreFZETTJNaUF0TVRZMFVUTTJOU0F0TVRReklETTJOeUF0TVRNelVUUXpPU0F5T1RJZ05USXpJRFkxTlZRMk5EVWdNVEV5TjFFMk5URWdNVEUwTlNBMk5UVWdNVEUxTjFRMk56SWdNVEl3TVZRMk9Ua2dNVEkxTjFRM016TWdNVE13TmxRM056Y2dNVE0wTmxRNE1qZ2dNVE0yTUZFNE9EUWdNVE0yTUNBNU1USWdNVE15TlZRNU5EUWdNVEkwTlZFNU5EUWdNVEl5TUNBNU16SWdNVEl3TlZRNU1Ea2dNVEU0TmxRNE9EY2dNVEU0TTFFNE5qWWdNVEU0TXlBNE5Ea2dNVEU1T0ZRNE16SWdNVEl6T1ZFNE16SWdNVEk0TnlBNE9EVWdNVEk1Tmt3NE9ESWdNVE13TUZFNE56a2dNVE13TXlBNE56UWdNVE13TjFRNE5qWWdNVE14TTFFNE5URWdNVE15TXlBNE16TWdNVE15TTFFNE1Ua2dNVE15TXlBNE1EY2dNVE14TVZRM056VWdNVEkxTlZRM016WWdNVEV6T1ZRMk9Ea2dPVE0yVkRZek15QTJNamhSTlRjMElESTVNeUExTVRBZ0xUVlVOREV3SUMwME16ZFVNelUxSUMwMk1qbFJNamM0SUMwNE5qSWdNVFkxSUMwNE5qSlJNVEkxSUMwNE5qSWdPVElnTFRnek1WUTFOU0F0TnpRMlVUVTFJQzAzTVRFZ056UWdMVFk1T0ZReE1USWdMVFk0TlZFeE16TWdMVFk0TlNBeE5UQWdMVGN3TUZReE5qY2dMVGMwTVZFeE5qY2dMVGM0T1NBeE1UUWdMVGM1T0ZvaUx6NDhjR0YwYUNCcFpEMGlUVXBZTFRJdFZFVllMVWt0TVVRME5VVWlJR1E5SWswek15QXhOVGRSTXpNZ01qVTRJREV3T1NBek5EbFVNamd3SURRME1WRXpOREFnTkRReElETTNNaUF6T0RsUk16Y3pJRE01TUNBek56Y2dNemsxVkRNNE9DQTBNRFpVTkRBMElEUXhPRkUwTXpnZ05EUXlJRFExTUNBME5ESlJORFUwSURRME1pQTBOVGNnTkRNNVZEUTJNQ0EwTXpSUk5EWXdJRFF5TlNBek9URWdNVFE1VVRNeU1DQXRNVE0xSURNeU1DQXRNVE01VVRNeU1DQXRNVFEzSURNMk5TQXRNVFE0U0RNNU1GRXpPVFlnTFRFMU5pQXpPVFlnTFRFMU4xUXpPVE1nTFRFM05WRXpPRGtnTFRFNE9DQXpPRE1nTFRFNU5FZ3pOekJSTXpNNUlDMHhPVElnTWpZeUlDMHhPVEpSTWpNMElDMHhPVElnTWpFeElDMHhPVEpVTVRjMElDMHhPVEpVTVRVM0lDMHhPVE5STVRReklDMHhPVE1nTVRReklDMHhPRFZSTVRReklDMHhPRElnTVRRMUlDMHhOekJSTVRRNUlDMHhOVFFnTVRVeUlDMHhOVEZVTVRjeUlDMHhORGhSTWpJd0lDMHhORGdnTWpNd0lDMHhOREZSTWpNNElDMHhNellnTWpVNElDMDFNMVF5TnprZ016SlJNamM1SURNeklESTNNaUF5T1ZFeU1qUWdMVEV3SURFM01pQXRNVEJSTVRFM0lDMHhNQ0EzTlNBek1GUXpNeUF4TlRk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El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Hl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pMVVSVmd0U1MweFJEY3hPU0lnWkQwaVRUUXdPU0EyT0RoUk5ERXpJRFk1TkNBME1qRWdOamswU0RReU9VZzBOREpSTkRRNElEWTRPQ0EwTkRnZ05qZzJVVFEwT0NBMk56a2dOREU0SURVMk0xRTBNVEVnTlRNMUlEUXdOQ0ExTURSVU16a3lJRFExT0V3ek9EZ2dORFF5VVRNNE9DQTBOREVnTXprM0lEUTBNVlEwTWprZ05ETTFWRFEzTnlBME1UaFJOVEl4SURNNU55QTFOVEFnTXpVM1ZEVTNPU0F5TmpCVU5UUTRJREUxTVZRME56RWdOalZVTXpjMElERXhWREkzT1NBdE1UQklNamMxVERJMU1TQXRNVEExVVRJME5TQXRNVEk0SURJek9DQXRNVFl3VVRJek1DQXRNVGt5SURJeU55QXRNVGs0VkRJeE5TQXRNakExU0RJd09WRXhPRGtnTFRJd05TQXhPRGtnTFRFNU9GRXhPRGtnTFRFNU15QXlNVEVnTFRFd00wd3lNelFnTFRFeFVUSXpOQ0F0TVRBZ01qSTJJQzB4TUZFeU1qRWdMVEV3SURJd05pQXRPRlF4TmpFZ05sUXhNRGNnTXpaVU5qSWdPRGxVTkRNZ01UY3hVVFF6SURJek1TQTNOaUF5T0RSVU1UVTNJRE0zTUZReU5UUWdOREl5VkRNME1pQTBOREZSTXpRM0lEUTBNU0F6TkRnZ05EUTFURE0zT0NBMU5qZFJOREE1SURZNE5pQTBNRGtnTmpnNFdrMHhNaklnTVRVd1VURXlNaUF4TVRZZ01UTTBJRGt4VkRFMk55QTFNMVF5TURNZ016VlVNak0zSURJM1NESTBORXd6TXpjZ05EQTBVVE16TXlBME1EUWdNekkySURRd00xUXlPVGNnTXprMVZESTFOU0F6TnpsVU1qRXhJRE0xTUZReE56QWdNekEwVVRFMU1pQXlOellnTVRNM0lESXpOMUV4TWpJZ01Ua3hJREV5TWlBeE5UQmFUVFV3TUNBeU9ESlJOVEF3SURNeU1DQTBPRFFnTXpRM1ZEUTBOQ0F6T0RWVU5EQTFJRFF3TUZRek9ERWdOREEwU0RNM09Fd3pNeklnTWpFM1RESTROQ0F5T1ZFeU9EUWdNamNnTWpnMUlESTNVVEk1TXlBeU55QXpNVGNnTXpOVU16VTNJRFEzVVRRd01DQTJOaUEwTXpFZ01UQXdWRFEzTlNBeE56QlVORGswSURJek5GUTFNREFnTWpneVdpSXZQanh3WVhSb0lHbGtQU0pOU2xndE1p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d2WkdWbWN6NDhaeUJ6ZEhKdmEyVTlJbU4xY25KbGJuUkRiMnh2Y2lJZ1ptbHNiRDBpWTNWeWNtVnVkRU52Ykc5eUlpQnpkSEp2YTJVdGQybGtkR2c5SWpBaUlIUnlZVzV6Wm05eWJUMGljMk5oYkdVb01Td3RNU2tpUGp4bklHUmhkR0V0Ylcxc0xXNXZaR1U5SW0xaGRHZ2lQanhuSUdSaGRHRXRiVzFzTFc1dlpHVTlJbTFwSWo0OGRYTmxJR1JoZEdFdFl6MGlOa01pSUhoc2FXNXJPbWh5WldZOUlpTk5TbGd0TWkxVVJWZ3RUaTAyUXlJdlBqeDFjMlVnWkdGMFlTMWpQU0kyUmlJZ2VHeHBibXM2YUhKbFpqMGlJMDFLV0MweUxWUkZXQzFPTFRaR0lpQjBjbUZ1YzJadmNtMDlJblJ5WVc1emJHRjBaU2d5Tnpnc01Da2lMejQ4ZFhObElHUmhkR0V0WXowaU5qY2lJSGhzYVc1ck9taHlaV1k5SWlOTlNsZ3RNaTFVUlZndFRpMDJOeUlnZEhKaGJuTm1iM0p0UFNKMGNtRnVjMnhoZEdVb056YzRMREFwSWk4K1BDOW5QanhuSUdSaGRHRXRiVzFzTFc1dlpHVTlJbTF2SWlCMGNtRnVjMlp2Y20wOUluUnlZVzV6YkdGMFpTZ3hNamM0TERBcElqNDhkWE5sSUdSaGRHRXRZejBpTWpBMk1TSWdlR3hwYm1zNmFISmxaajBpSTAxS1dDMHlMVlJGV0MxT0xUSXdOakVpTHo0OEwyYytQR2NnWkdGMFlTMXRiV3d0Ym05a1pUMGliV2tpSUhSeVlXNXpabTl5YlQwaWRISmhibk5zWVhSbEtERTBORFF1Tnl3d0tTSStQSFZ6WlNCa1lYUmhMV005SWpGRU5EVkVJaUI0YkdsdWF6cG9jbVZtUFNJalRVcFlMVEl0VkVWWUxVa3RNVVEwTlVRaUx6NDhMMmMrUEdjZ1pHRjBZUzF0Yld3dGJtOWtaVDBpYlc4aUlIUnlZVzV6Wm05eWJUMGlkSEpoYm5Oc1lYUmxLREU1TkRjdU55d3dLU0krUEhWelpTQmtZWFJoTFdNOUlqSTRJaUI0YkdsdWF6cG9jbVZtUFNJalRVcFlMVEl0VkVWWUxVNHRNamdpTHo0OEwyYytQR2NnWkdGMFlTMXRiV3d0Ym05a1pUMGliV2tpSUhSeVlXNXpabTl5YlQwaWRISmhibk5zWVhSbEtESXpNell1Tnl3d0tTSStQSFZ6WlNCa1lYUmhMV005SWpGRU5EWTFJaUI0YkdsdWF6cG9jbVZtUFNJalRVcFlMVEl0VkVWWUxVa3RNVVEwTmpVaUx6NDhMMmMrUEdjZ1pHRjBZUzF0Yld3dGJtOWtaVDBpVkdWWVFYUnZiU0lnWkdGMFlTMXRhbmd0ZEdWNFkyeGhjM005SWs5U1JDSWdkSEpoYm5ObWIzSnRQU0owY21GdWMyeGhkR1VvTWprd09DNDNMREFwSWo0OFp5QmtZWFJoTFcxdGJDMXViMlJsUFNKdGJ5SWdkSEpoYm5ObWIzSnRQU0owY21GdWMyeGhkR1VvTUNBdE1DNDFLU0krUEhWelpTQmtZWFJoTFdNOUlqZERJaUI0YkdsdWF6cG9jbVZtUFNJalRVcFlMVEl0VkVWWUxVNHROME1pTHo0OEwyYytQQzluUGp4bklHUmhkR0V0Ylcxc0xXNXZaR1U5SW0xcElpQjBjbUZ1YzJadmNtMDlJblJ5WVc1emJHRjBaU2d6TVRnMkxqY3NNQ2tpUGp4MWMyVWdaR0YwWVMxalBTSXhSRGN3TXlJZ2VHeHBibXM2YUhKbFpqMGlJMDFLV0MweUxWUkZXQzFKTFRGRU56QXpJaTgrUEM5blBqeG5JR1JoZEdFdGJXMXNMVzV2WkdVOUltMXZJaUIwY21GdWMyWnZjbTA5SW5SeVlXNXpiR0YwWlNnek5qVTFMamNzTUNraVBqeDFjMlVnWkdGMFlTMWpQU0l5T1NJZ2VHeHBibXM2YUhKbFpqMGlJMDFLV0MweUxWUkZXQzFPTFRJNUlpOCtQQzluUGp4bklHUmhkR0V0Ylcxc0xXNXZaR1U5SW0xdklpQjBjbUZ1YzJadmNtMDlJblJ5WVc1emJHRjBaU2cwTXpJeUxqUXNNQ2tpUGp4MWMyVWdaR0YwWVMxalBTSXpSQ0lnZUd4cGJtczZhSEpsWmowaUkwMUtXQzB5TFZSRldDMU9MVE5FSWk4K1BDOW5QanhuSUdSaGRHRXRiVzFzTFc1dlpHVTlJbTF2SWlCMGNtRnVjMlp2Y20wOUluUnlZVzV6YkdGMFpTZzFNemM0TGpJc01Da2dkSEpoYm5Oc1lYUmxLREFnTVNraVBqeDFjMlVnWkdGMFlTMWpQU0l5TWpKQ0lpQjRiR2x1YXpwb2NtVm1QU0lqVFVwWUxUSXRWRVZZTFV4UExUSXlNa0lpTHo0OEwyYytQR2NnWkdGMFlTMXRiV3d0Ym05a1pUMGliV2tpSUhSeVlXNXpabTl5YlQwaWRISmhibk5zWVhSbEtEWTBPRGd1T1N3d0tTSStQSFZ6WlNCa1lYUmhMV005SWpGRU5EVkZJaUI0YkdsdWF6cG9jbVZtUFNJalRVcFlMVEl0VkVWWUxVa3RNVVEwTlVVaUx6NDhMMmMrUEdjZ1pHRjBZUzF0Yld3dGJtOWtaVDBpYlc4aUlIUnlZVzV6Wm05eWJUMGlkSEpoYm5Oc1lYUmxLRFk1TkRndU9Td3dLU0krUEhWelpTQmtZWFJoTFdNOUlqSTRJaUI0YkdsdWF6cG9jbVZtUFNJalRVcFlMVEl0VkVWWUxVNHRNamdpTHo0OEwyYytQR2NnWkdGMFlTMXRiV3d0Ym05a1pUMGliV2tpSUhSeVlXNXpabTl5YlQwaWRISmhibk5zWVhSbEtEY3pNemN1T1N3d0tTSStQSFZ6WlNCa1lYUmhMV005SWpGRU5EWTNJaUI0YkdsdWF6cG9jbVZtUFNJalRVcFlMVEl0VkVWWUxVa3RNVVEwTmpjaUx6NDhMMmMrUEdjZ1pHRjBZUzF0Yld3dGJtOWtaVDBpVkdWWVFYUnZiU0lnWkdGMFlTMXRhbmd0ZEdWNFkyeGhjM005SWs5U1JDSWdkSEpoYm5ObWIzSnRQU0owY21GdWMyeGhkR1VvTnpnd01pNDVMREFwSWo0OFp5QmtZWFJoTFcxdGJDMXViMlJsUFNKdGJ5SWdkSEpoYm5ObWIzSnRQU0owY21GdWMyeGhkR1VvTUNBdE1DNDFLU0krUEhWelpTQmtZWFJoTFdNOUlqZERJaUI0YkdsdWF6cG9jbVZtUFNJalRVcFlMVEl0VkVWWUxVNHROME1pTHo0OEwyYytQQzluUGp4bklHUmhkR0V0Ylcxc0xXNXZaR1U5SW0xcElpQjBjbUZ1YzJadmNtMDlJblJ5WVc1emJHRjBaU2c0TURnd0xqa3NNQ2tpUGp4MWMyVWdaR0YwWVMxalBTSXhSRFEyTlNJZ2VHeHBibXM2YUhKbFpqMGlJMDFLV0MweUxWUkZXQzFKTFRGRU5EWTFJaTgrUEM5blBqeG5JR1JoZEdFdGJXMXNMVzV2WkdVOUltMXZJaUIwY21GdWMyWnZjbTA5SW5SeVlXNXpiR0YwWlNnNE5qVXlMamtzTUNraVBqeDFjMlVnWkdGMFlTMWpQU0l5UXlJZ2VHeHBibXM2YUhKbFpqMGlJMDFLV0MweUxWUkZXQzFPTFRKRElpOCtQQzluUGp4bklHUmhkR0V0Ylcxc0xXNXZaR1U5SW0xcElpQjBjbUZ1YzJadmNtMDlJblJ5WVc1emJHRjBaU2c1TURrM0xqWXNNQ2tpUGp4MWMyVWdaR0YwWVMxalBTSXhSRGN4T1NJZ2VHeHBibXM2YUhKbFpqMGlJMDFLV0MweUxWUkZXQzFKTFRGRU56RTVJaTgrUEM5blBqeG5JR1JoZEdFdGJXMXNMVzV2WkdVOUltMXZJaUIwY21GdWMyWnZjbTA5SW5SeVlXNXpiR0YwWlNnNU5qa3pMallzTUNraVBqeDFjMlVnWkdGMFlTMWpQU0l5T1NJZ2VHeHBibXM2YUhKbFpqMGlJMDFLV0MweUxWUkZXQzFPTFRJNUlpOCtQQzluUGp4bklHUmhkR0V0Ylcxc0xXNXZaR1U5SW0xcElpQjBjbUZ1YzJadmNtMDlJblJ5WVc1emJHRjBaU2d4TURJME9TNHlMREFwSWo0OGRYTmxJR1JoZEdFdFl6MGlOa01pSUhoc2FXNXJPbWh5WldZOUlpTk5TbGd0TWkxVVJWZ3RUaTAyUXlJdlBqeDFjMlVnWkdGMFlTMWpQU0kyUmlJZ2VHeHBibXM2YUhKbFpqMGlJMDFLV0MweUxWUkZXQzFPTFRaR0lpQjBjbUZ1YzJadmNtMDlJblJ5WVc1emJHRjBaU2d5Tnpnc01Da2lMejQ4ZFhObElHUmhkR0V0WXowaU5qY2lJSGhzYVc1ck9taHlaV1k5SWlOTlNsZ3RNaTFVUlZndFRpMDJOeUlnZEhKaGJuTm1iM0p0UFNKMGNtRnVjMnhoZEdVb056YzRMREFwSWk4K1BDOW5QanhuSUdSaGRHRXRiVzFzTFc1dlpHVTlJbTF2SWlCMGNtRnVjMlp2Y20wOUluUnlZVzV6YkdGMFpTZ3hNVFV5Tnk0eUxEQXBJajQ4ZFhObElHUmhkR0V0WXowaU1qQTJNU0lnZUd4cGJtczZhSEpsWmowaUkwMUtXQzB5TFZSRldDMU9MVEl3TmpFaUx6NDhMMmMrUEdjZ1pHRjBZUzF0Yld3dGJtOWtaVDBpYldraUlIUnlZVzV6Wm05eWJUMGlkSEpoYm5Oc1lYUmxLREV4Tmprekxqa3NNQ2tpUGp4MWMyVWdaR0YwWVMxalBTSXhSRFExUkNJZ2VHeHBibXM2YUhKbFpqMGlJMDFLV0MweUxWUkZXQzFKTFRGRU5EVkVJaTgrUEM5blBqeG5JR1JoZEdFdGJXMXNMVzV2WkdVOUltMXZJaUIwY21GdWMyWnZjbTA5SW5SeVlXNXpiR0YwWlNneE1qRTVOaTQ1TERBcElqNDhkWE5sSUdSaGRHRXRZejBpTWpnaUlIaHNhVzVyT21oeVpXWTlJaU5OU2xndE1pMVVSVmd0VGkweU9DSXZQand2Wno0OFp5QmtZWFJoTFcxdGJDMXViMlJsUFNKdGFTSWdkSEpoYm5ObWIzSnRQU0owY21GdWMyeGhkR1VvTVRJMU9EVXVPU3d3S1NJK1BIVnpaU0JrWVhSaExXTTlJakZFTkRZMUlpQjRiR2x1YXpwb2NtVm1QU0lqVFVwWUxUSXRWRVZZTFVrdE1VUTBOalVpTHo0OEwyYytQR2NnWkdGMFlTMXRiV3d0Ym05a1pUMGlWR1ZZUVhSdmJTSWdaR0YwWVMxdGFuZ3RkR1Y0WTJ4aGMzTTlJazlTUkNJZ2RISmhibk5tYjNKdFBTSjBjbUZ1YzJ4aGRHVW9NVE14TlRjdU9Td3dLU0krUEdjZ1pHRjBZUzF0Yld3dGJtOWtaVDBpYlc4aUlIUnlZVzV6Wm05eWJUMGlkSEpoYm5Oc1lYUmxLREFnTFRBdU5Ta2lQangxYzJVZ1pHRjBZUzFqUFNJM1F5SWdlR3hwYm1zNmFISmxaajBpSTAxS1dDMHlMVlJGV0MxT0xUZERJaTgrUEM5blBqd3ZaejQ4WnlCa1lYUmhMVzF0YkMxdWIyUmxQU0p0YVNJZ2RISmhibk5tYjNKdFBTSjBjbUZ1YzJ4aGRHVW9NVE0wTXpVdU9Td3dLU0krUEhWelpTQmtZWFJoTFdNOUlqRkVOekF6SWlCNGJHbHVhenBvY21WbVBTSWpUVXBZTFRJdFZFVllMVWt0TVVRM01ETWlMejQ4TDJjK1BHY2daR0YwWVMxdGJXd3RibTlrWlQwaWJXOGlJSFJ5WVc1elptOXliVDBpZEhKaGJuTnNZWFJsS0RFek9UQTBMamtzTUNraVBqeDFjMlVnWkdGMFlTMWpQU0l5T1NJZ2VHeHBibXM2YUhKbFpqMGlJMDFLV0MweUxWUkZXQzFPTFRJNUlpOCtQQzluUGp4bklHUmhkR0V0Ylcxc0xXNXZaR1U5SW0xcElpQjBjbUZ1YzJadmNtMDlJblJ5WVc1emJHRjBaU2d4TkRJNU15NDVMREFwSWo0OGRYTmxJR1JoZEdFdFl6MGlNVVEwTlRFaUlIaHNhVzVyT21oeVpXWTlJaU5OU2xndE1pMVVSVmd0U1MweFJEUTFNU0l2UGp3dlp6NDhaeUJrWVhSaExXMXRiQzF1YjJSbFBTSnRhU0lnZEhKaGJuTm1iM0p0UFNKMGNtRnVjMnhoZEdVb01UUTRNVE11T1N3d0tTSStQSFZ6WlNCa1lYUmhMV005SWpGRU5EWTNJaUI0YkdsdWF6cG9jbVZtUFNJalRVcFlMVEl0VkVWWUxVa3RNVVEwTmpjaUx6NDhMMmMrUEdjZ1pHRjBZUzF0Yld3dGJtOWtaVDBpYlc4aUlIUnlZVzV6Wm05eWJUMGlkSEpoYm5Oc1lYUmxLREUxTlRVMkxqY3NNQ2tpUGp4MWMyVWdaR0YwWVMxalBTSXpSQ0lnZUd4cGJtczZhSEpsWmowaUkwMUtXQzB5TFZSRldDMU9MVE5FSWk4K1BDOW5QanhuSUdSaGRHRXRiVzFzTFc1dlpHVTlJbTF2SWlCMGNtRnVjMlp2Y20wOUluUnlZVzV6YkdGMFpTZ3hOall4TWk0MExEQXBJSFJ5WVc1emJHRjBaU2d3SURFcElqNDhkWE5sSUdSaGRHRXRZejBpTWpJeVFpSWdlR3hwYm1zNmFISmxaajBpSTAxS1dDMHlMVlJGV0MxTVR5MHlNakpDSWk4K1BDOW5QanhuSUdSaGRHRXRiVzFzTFc1dlpHVTlJbTFwSWlCMGNtRnVjMlp2Y20wOUluUnlZVzV6YkdGMFpTZ3hOemN5TXk0eExEQXBJajQ4ZFhObElHUmhkR0V0WXowaU1VUTBOVVVpSUhoc2FXNXJPbWh5WldZOUlpTk5TbGd0TWkxVVJWZ3RTUzB4UkRRMVJTSXZQand2Wno0OFp5QmtZWFJoTFcxdGJDMXViMlJsUFNKdGJ5SWdkSEpoYm5ObWIzSnRQU0owY21GdWMyeGhkR1VvTVRneE9ETXVNU3d3S1NJK1BIVnpaU0JrWVhSaExXTTlJakk0SWlCNGJHbHVhenBvY21WbVBTSWpUVXBZTFRJdFZFVllMVTR0TWpnaUx6NDhMMmMrUEdjZ1pHRjBZUzF0Yld3dGJtOWtaVDBpYldraUlIUnlZVzV6Wm05eWJUMGlkSEpoYm5Oc1lYUmxLREU0TlRjeUxqRXNNQ2tpUGp4MWMyVWdaR0YwWVMxalBTSXhSRFEyTnlJZ2VHeHBibXM2YUhKbFpqMGlJMDFLV0MweUxWUkZXQzFKTFRGRU5EWTNJaTgrUEM5blBqeG5JR1JoZEdFdGJXMXNMVzV2WkdVOUlsUmxXRUYwYjIwaUlHUmhkR0V0YldwNExYUmxlR05zWVhOelBTSlBVa1FpSUhSeVlXNXpabTl5YlQwaWRISmhibk5zWVhSbEtERTVNRE0zTGpFc01Da2lQanhuSUdSaGRHRXRiVzFzTFc1dlpHVTlJbTF2SWlCMGNtRnVjMlp2Y20wOUluUnlZVzV6YkdGMFpTZ3dJQzB3TGpVcElqNDhkWE5sSUdSaGRHRXRZejBpTjBNaUlIaHNhVzVyT21oeVpXWTlJaU5OU2xndE1pMVVSVmd0VGkwM1F5SXZQand2Wno0OEwyYytQR2NnWkdGMFlTMXRiV3d0Ym05a1pUMGliV2tpSUhSeVlXNXpabTl5YlQwaWRISmhibk5zWVhSbEtERTVNekUxTGpFc01Da2lQangxYzJVZ1pHRjBZUzFqUFNJeFJEUTJOU0lnZUd4cGJtczZhSEpsWmowaUkwMUtXQzB5TFZSRldDMUpMVEZFTkRZMUlpOCtQQzluUGp4bklHUmhkR0V0Ylcxc0xXNXZaR1U5SW0xdklpQjBjbUZ1YzJadmNtMDlJblJ5WVc1emJHRjBaU2d4T1RnNE55NHhMREFwSWo0OGRYTmxJR1JoZEdFdFl6MGlNa01pSUhoc2FXNXJPbWh5WldZOUlpTk5TbGd0TWkxVVJWZ3RUaTB5UXlJdlBqd3ZaejQ4WnlCa1lYUmhMVzF0YkMxdWIyUmxQU0p0YVNJZ2RISmhibk5tYjNKdFBTSjBjbUZ1YzJ4aGRHVW9NakF6TXpFdU9Dd3dLU0krUEhWelpTQmtZWFJoTFdNOUlqRkVOekU1SWlCNGJHbHVhenBvY21WbVBTSWpUVXBZTFRJdFZFVllMVWt0TVVRM01Ua2lMejQ4TDJjK1BHY2daR0YwWVMxdGJXd3RibTlrWlQwaWJXOGlJSFJ5WVc1elptOXliVDBpZEhKaGJuTnNZWFJsS0RJd09USTNMamdzTUNraVBqeDFjMlVnWkdGMFlTMWpQU0l5T1NJZ2VHeHBibXM2YUhKbFpqMGlJMDFLV0MweUxWUkZXQzFPTFRJNUlpOCtQQzluUGp4bklHUmhkR0V0Ylcxc0xXNXZaR1U5SW0xcElpQjBjbUZ1YzJadmNtMDlJblJ5WVc1emJHRjBaU2d5TVRRNE15NDBMREFwSWo0OGRYTmxJR1JoZEdFdFl6MGlOa01pSUhoc2FXNXJPbWh5WldZOUlpTk5TbGd0TWkxVVJWZ3RUaTAyUXlJdlBqeDFjMlVnWkdGMFlTMWpQU0kyUmlJZ2VHeHBibXM2YUhKbFpqMGlJMDFLV0MweUxWUkZXQzFPTFRaR0lpQjBjbUZ1YzJadmNtMDlJblJ5WVc1emJHRjBaU2d5Tnpnc01Da2lMejQ4ZFhObElHUmhkR0V0WXowaU5qY2lJSGhzYVc1ck9taHlaV1k5SWlOTlNsZ3RNaTFVUlZndFRpMDJOeUlnZEhKaGJuTm1iM0p0UFNKMGNtRnVjMnhoZEdVb056YzRMREFwSWk4K1BDOW5QanhuSUdSaGRHRXRiVzFzTFc1dlpHVTlJbTF2SWlCMGNtRnVjMlp2Y20wOUluUnlZVzV6YkdGMFpTZ3lNamMyTVM0MExEQXBJajQ4ZFhObElHUmhkR0V0WXowaU1qQTJNU0lnZUd4cGJtczZhSEpsWmowaUkwMUtXQzB5TFZSRldDMU9MVEl3TmpFaUx6NDhMMmMrUEdjZ1pHRjBZUzF0Yld3dGJtOWtaVDBpYldaeVlXTWlJSFJ5WVc1elptOXliVDBpZEhKaGJuTnNZWFJsS0RJeU9USTRMakVzTUNraVBqeG5JR1JoZEdFdGJXMXNMVzV2WkdVOUltMXliM2NpSUhSeVlXNXpabTl5YlQwaWRISmhibk5zWVhSbEtESXlNQ3czTVRBcElqNDhaeUJrWVhSaExXMXRiQzF1YjJSbFBTSnRhU0krUEhWelpTQmtZWFJoTFdNOUlqRkVORFZFSWlCNGJHbHVhenBvY21WbVBTSWpUVXBZTFRJdFZFVllMVWt0TVVRME5VUWlMejQ4TDJjK1BHY2daR0YwWVMxdGJXd3RibTlrWlQwaWJXOGlJSFJ5WVc1elptOXliVDBpZEhKaGJuTnNZWFJsS0RVd015d3dLU0krUEhWelpTQmtZWFJoTFdNOUlqSTRJaUI0YkdsdWF6cG9jbVZtUFNJalRVcFlMVEl0VkVWWUxVNHRNamdpTHo0OEwyYytQR2NnWkdGMFlTMXRiV3d0Ym05a1pUMGliV2tpSUhSeVlXNXpabTl5YlQwaWRISmhibk5zWVhSbEtEZzVNaXd3S1NJK1BIVnpaU0JrWVhSaExXTTlJakZFTkRZMUlpQjRiR2x1YXpwb2NtVm1QU0lqVFVwWUxUSXRWRVZZTFVrdE1VUTBOalVpTHo0OEwyYytQR2NnWkdGMFlTMXRiV3d0Ym05a1pUMGliVzhpSUhSeVlXNXpabTl5YlQwaWRISmhibk5zWVhSbEtERTBOalFzTUNraVBqeDFjMlVnWkdGMFlTMWpQU0l5UXlJZ2VHeHBibXM2YUhKbFpqMGlJMDFLV0MweUxWUkZXQzFPTFRKRElpOCtQQzluUGp4bklHUmhkR0V0Ylcxc0xXNXZaR1U5SW0xcElpQjBjbUZ1YzJadmNtMDlJblJ5WVc1emJHRjBaU2d4T1RBNExqY3NNQ2tpUGp4MWMyVWdaR0YwWVMxalBTSXhSRFEyTnlJZ2VHeHBibXM2YUhKbFpqMGlJMDFLV0MweUxWUkZXQzFKTFRGRU5EWTNJaTgrUEM5blBqeG5JR1JoZEdFdGJXMXNMVzV2WkdVOUlsUmxXRUYwYjIwaUlHUmhkR0V0YldwNExYUmxlR05zWVhOelBTSlBVa1FpSUhSeVlXNXpabTl5YlQwaWRISmhibk5zWVhSbEtESXpOek11Tnl3d0tTSStQR2NnWkdGMFlTMXRiV3d0Ym05a1pUMGliVzhpSUhSeVlXNXpabTl5YlQwaWRISmhibk5zWVhSbEtEQWdMVEF1TlNraVBqeDFjMlVnWkdGMFlTMWpQU0kzUXlJZ2VHeHBibXM2YUhKbFpqMGlJMDFLV0MweUxWUkZXQzFPTFRkRElpOCtQQzluUGp3dlp6NDhaeUJrWVhSaExXMXRiQzF1YjJSbFBTSnRhU0lnZEhKaGJuTm1iM0p0UFNKMGNtRnVjMnhoZEdVb01qWTFNUzQzTERBcElqNDhkWE5sSUdSaGRHRXRZejBpTVVRM01ETWlJSGhzYVc1ck9taHlaV1k5SWlOTlNsZ3RNaTFVUlZndFNTMHhSRGN3TXlJdlBqd3ZaejQ4WnlCa1lYUmhMVzF0YkMxdWIyUmxQU0p0YnlJZ2RISmhibk5tYjNKdFBTSjBjbUZ1YzJ4aGRHVW9NekV5TUM0M0xEQXBJajQ4ZFhObElHUmhkR0V0WXowaU1qa2lJSGhzYVc1ck9taHlaV1k5SWlOTlNsZ3RNaTFVUlZndFRpMHlPU0l2UGp3dlp6NDhMMmMrUEdjZ1pHRjBZUzF0Yld3dGJtOWtaVDBpYlhKdmR5SWdkSEpoYm5ObWIzSnRQU0owY21GdWMyeGhkR1VvTVRFd01TNDRMQzAzTVRBcElqNDhaeUJrWVhSaExXMXRiQzF1YjJSbFBTSnRhU0krUEhWelpTQmtZWFJoTFdNOUlqRkVORFZFSWlCNGJHbHVhenBvY21WbVBTSWpUVXBZTFRJdFZFVllMVWt0TVVRME5VUWlMejQ4TDJjK1BHY2daR0YwWVMxdGJXd3RibTlrWlQwaWJXOGlJSFJ5WVc1elptOXliVDBpZEhKaGJuTnNZWFJsS0RVd015d3dLU0krUEhWelpTQmtZWFJoTFdNOUlqSTRJaUI0YkdsdWF6cG9jbVZtUFNJalRVcFlMVEl0VkVWWUxVNHRNamdpTHo0OEwyYytQR2NnWkdGMFlTMXRiV3d0Ym05a1pUMGliV2tpSUhSeVlXNXpabTl5YlQwaWRISmhibk5zWVhSbEtEZzVNaXd3S1NJK1BIVnpaU0JrWVhSaExXTTlJakZFTkRZM0lpQjRiR2x1YXpwb2NtVm1QU0lqVFVwWUxUSXRWRVZZTFVrdE1VUTBOamNpTHo0OEwyYytQR2NnWkdGMFlTMXRiV3d0Ym05a1pUMGliVzhpSUhSeVlXNXpabTl5YlQwaWRISmhibk5zWVhSbEtERXpOVGNzTUNraVBqeDFjMlVnWkdGMFlTMWpQU0l5T1NJZ2VHeHBibXM2YUhKbFpqMGlJMDFLV0MweUxWUkZXQzFPTFRJNUlpOCtQQzluUGp3dlp6NDhjbVZqZENCM2FXUjBhRDBpTXpjd09TNDNJaUJvWldsbmFIUTlJall3SWlCNFBTSXhNakFpSUhrOUlqSXlNQ0l2UGp3dlp6NDhaeUJrWVhSaExXMXRiQzF1YjJSbFBTSnRhU0lnZEhKaGJuTm1iM0p0UFNKMGNtRnVjMnhoZEdVb01qWTROemN1T0N3d0tTSStQSFZ6WlNCa1lYUmhMV005SWpGRU5EVXhJaUI0YkdsdWF6cG9jbVZtUFNJalRVcFlMVEl0VkVWWUxVa3RNVVEwTlRFaUx6NDhMMmMrUEdjZ1pHRjBZUzF0Yld3dGJtOWtaVDBpYldraUlIUnlZVzV6Wm05eWJUMGlkSEpoYm5Oc1lYUmxLREkzTXprM0xqZ3NNQ2tpUGp4MWMyVWdaR0YwWVMxalBTSXhSRFEyTnlJZ2VHeHBibXM2YUhKbFpqMGlJMDFLV0MweUxWUkZXQzFKTFRGRU5EWTNJaTgrUEM5blBqeG5JR1JoZEdFdGJXMXNMVzV2WkdVOUltMXZJaUIwY21GdWMyWnZjbTA5SW5SeVlXNXpiR0YwWlNneU9ERTBNQzQyTERBcElqNDhkWE5sSUdSaGRHRXRZejBpTTBRaUlIaHNhVzVyT21oeVpXWTlJaU5OU2xndE1pMVVSVmd0VGkwelJDSXZQand2Wno0OEwyYytQQzluUGp3dmMzWm5QZz09IiwKCSJSZWFsVmlld1NpemVKc29uIiA6ICJ7XCJoZWlnaHRcIjo4NTcuMTQyODY4MDQxOTkyMixcIndpZHRoXCI6OTE3OC41NzExNjY5OTIxODh9Igp9Cg=="/>
    </extobj>
    <extobj name="2384804F-3998-4D57-9195-F3826E402611-7">
      <extobjdata type="2384804F-3998-4D57-9195-F3826E402611" data="ewoJIkltZ1NldHRpbmdKc29uIiA6ICJ7XCJoZWlnaHRcIjo3MC41MzU3MTQyODU3MTQyOCxcIndpZHRoXCI6NDQwLjE3ODU3MTQyODU3MTR9IiwKCSJMYXRleCIgOiAiPSBcXHVuZGVyYnJhY2V7XFxpbnQgcSh6fHgsIFxccGhpKSBcXGxvZyBcXGZyYWN7cSh6fHgsIFxccGhpKX17cCh6KX1ken1fe0Rfe0tMfShxKHp8eCwgXFxwaGkpfHAoeikpIFxcZ2VxIDB9ICsgXFx1bmRlcmJyYWNle1xcaW50IHEoenx4LCBcXHBoaSkgXFxsb2cgXFxmcmFje3AoeCx6fCBcXHRoZXRhKX17cSh6fHgsIFxccGhpKX1ken1fe0VMQk99IiwKCSJMYXRleEltZ0Jhc2U2NCIgOiAiUEhOMlp5QjRiV3h1Y3owaWFIUjBjRG92TDNkM2R5NTNNeTV2Y21jdk1qQXdNQzl6ZG1jaUlIZHBaSFJvUFNJMU5pNDBOREZsZUNJZ2FHVnBaMmgwUFNJNUxqQTRNbVY0SWlCeWIyeGxQU0pwYldjaUlHWnZZM1Z6WVdKc1pUMGlabUZzYzJVaUlIWnBaWGRDYjNnOUlqQWdMVEUwTmpBZ01qUTVORFl1T1NBME1ERTBMakVpSUhodGJHNXpPbmhzYVc1clBTSm9kSFJ3T2k4dmQzZDNMbmN6TG05eVp5OHhPVGs1TDNoc2FXNXJJaUJoY21saExXaHBaR1JsYmowaWRISjFaU0lnYzNSNWJHVTlJblpsY25ScFkyRnNMV0ZzYVdkdU9pQXROUzQzTnpsbGVEc2diV0Y0TFhkcFpIUm9PaUE1T0NVN0lqNDhaR1ZtY3o0OGNHRjBhQ0JwWkQwaVRVcFlMVF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AyTFZSRldDMU1UeTB5TWpKQ0lpQmtQU0pOTVRFMElDMDNPVGhSTVRNeUlDMDRNalFnTVRZMUlDMDRNalJJTVRZM1VURTVOU0F0T0RJMElESXlNeUF0TnpZMFZESTNOU0F0TmpBd1ZETXlNQ0F0TXpreFZETTJNaUF0TVRZMFVUTTJOU0F0TVRReklETTJOeUF0TVRNelVUUXpPU0F5T1RJZ05USXpJRFkxTlZRMk5EVWdNVEV5TjFFMk5URWdNVEUwTlNBMk5UVWdNVEUxTjFRMk56SWdNVEl3TVZRMk9Ua2dNVEkxTjFRM016TWdNVE13TmxRM056Y2dNVE0wTmxRNE1qZ2dNVE0yTUZFNE9EUWdNVE0yTUNBNU1USWdNVE15TlZRNU5EUWdNVEkwTlZFNU5EUWdNVEl5TUNBNU16SWdNVEl3TlZRNU1Ea2dNVEU0TmxRNE9EY2dNVEU0TTFFNE5qWWdNVEU0TXlBNE5Ea2dNVEU1T0ZRNE16SWdNVEl6T1ZFNE16SWdNVEk0TnlBNE9EVWdNVEk1Tmt3NE9ESWdNVE13TUZFNE56a2dNVE13TXlBNE56UWdNVE13TjFRNE5qWWdNVE14TTFFNE5URWdNVE15TXlBNE16TWdNVE15TTFFNE1Ua2dNVE15TXlBNE1EY2dNVE14TVZRM056VWdNVEkxTlZRM016WWdNVEV6T1ZRMk9Ea2dPVE0yVkRZek15QTJNamhSTlRjMElESTVNeUExTVRBZ0xUVlVOREV3SUMwME16ZFVNelUxSUMwMk1qbFJNamM0SUMwNE5qSWdNVFkxSUMwNE5qSlJNVEkxSUMwNE5qSWdPVElnTFRnek1WUTFOU0F0TnpRMlVUVTFJQzAzTVRFZ056UWdMVFk1T0ZReE1USWdMVFk0TlZFeE16TWdMVFk0TlNBeE5UQWdMVGN3TUZReE5qY2dMVGMwTVZFeE5qY2dMVGM0T1NBeE1UUWdMVGM1T0ZvaUx6NDhjR0YwYUNCcFpEMGlUVXBZTFRZdFZFVllMVWt0TVVRME5VVWlJR1E5SWswek15QXhOVGRSTXpNZ01qVTRJREV3T1NBek5EbFVNamd3SURRME1WRXpOREFnTkRReElETTNNaUF6T0RsUk16Y3pJRE01TUNBek56Y2dNemsxVkRNNE9DQTBNRFpVTkRBMElEUXhPRkUwTXpnZ05EUXlJRFExTUNBME5ESlJORFUwSURRME1pQTBOVGNnTkRNNVZEUTJNQ0EwTXpSUk5EWXdJRFF5TlNBek9URWdNVFE1VVRNeU1DQXRNVE0xSURNeU1DQXRNVE01VVRNeU1DQXRNVFEzSURNMk5TQXRNVFE0U0RNNU1GRXpPVFlnTFRFMU5pQXpPVFlnTFRFMU4xUXpPVE1nTFRFM05WRXpPRGtnTFRFNE9DQXpPRE1nTFRFNU5FZ3pOekJSTXpNNUlDMHhPVElnTWpZeUlDMHhPVEpSTWpNMElDMHhPVElnTWpFeElDMHhPVEpVTVRjMElDMHhPVEpVTVRVM0lDMHhPVE5STVRReklDMHhPVE1nTVRReklDMHhPRFZSTVRReklDMHhPRElnTVRRMUlDMHhOekJSTVRRNUlDMHhOVFFnTVRVeUlDMHhOVEZVTVRjeUlDMHhORGhSTWpJd0lDMHhORGdnTWpNd0lDMHhOREZSTWpNNElDMHhNellnTWpVNElDMDFNMVF5TnprZ016SlJNamM1SURNeklESTNNaUF5T1ZFeU1qUWdMVEV3SURFM01pQXRNVEJSTVRFM0lDMHhNQ0EzTlNBek1GUXpNeUF4TlRk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F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W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MkxWUkZXQzFPTFRkRElpQmtQU0pOTVRNNUlDMHlORGxJTVRNM1VURXlOU0F0TWpRNUlERXhPU0F0TWpNMVZqSTFNVXd4TWpBZ056TTNVVEV6TUNBM05UQWdNVE01SURjMU1GRXhOVElnTnpVd0lERTFPU0EzTXpWV0xUSXpOVkV4TlRFZ0xUSTBPU0F4TkRFZ0xUSTBPVWd4TXpsYUlpOCtQSEJoZEdnZ2FXUTlJazFLV0MwMk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KTFRGRU56RTVJaUJrUFNKTk5EQTVJRFk0T0ZFME1UTWdOamswSURReU1TQTJPVFJJTkRJNVNEUTBNbEUwTkRnZ05qZzRJRFEwT0NBMk9EWlJORFE0SURZM09TQTBNVGdnTlRZelVUUXhNU0ExTXpVZ05EQTBJRFV3TkZRek9USWdORFU0VERNNE9DQTBOREpSTXpnNElEUTBNU0F6T1RjZ05EUXhWRFF5T1NBME16VlVORGMzSURReE9GRTFNakVnTXprM0lEVTFNQ0F6TlRkVU5UYzVJREkyTUZRMU5EZ2dNVFV4VkRRM01TQTJOVlF6TnpRZ01URlVNamM1SUMweE1FZ3lOelZNTWpVeElDMHhNRFZSTWpRMUlDMHhNamdnTWpNNElDMHhOakJSTWpNd0lDMHhPVElnTWpJM0lDMHhPVGhVTWpFMUlDMHlNRFZJTWpBNVVURTRPU0F0TWpBMUlERTRPU0F0TVRrNFVURTRPU0F0TVRreklESXhNU0F0TVRBelRESXpOQ0F0TVRGUk1qTTBJQzB4TUNBeU1qWWdMVEV3VVRJeU1TQXRNVEFnTWpBMklDMDRWREUyTVNBMlZERXdOeUF6TmxRMk1pQTRPVlEwTXlBeE56RlJORE1nTWpNeElEYzJJREk0TkZReE5UY2dNemN3VkRJMU5DQTBNakpVTXpReUlEUTBNVkV6TkRjZ05EUXhJRE0wT0NBME5EVk1NemM0SURVMk4xRTBNRGtnTmpnMklEUXdPU0EyT0RoYVRURXlNaUF4TlRCUk1USXlJREV4TmlBeE16UWdPVEZVTVRZM0lEVXpWREl3TXlBek5WUXlNemNnTWpkSU1qUTBURE16TnlBME1EUlJNek16SURRd05DQXpNallnTkRBelZESTVOeUF6T1RWVU1qVTFJRE0zT1ZReU1URWdNelV3VkRFM01DQXpNRFJSTVRVeUlESTNOaUF4TXpjZ01qTTNVVEV5TWlBeE9URWdNVEl5SURFMU1GcE5OVEF3SURJNE1sRTFNREFnTXpJd0lEUTROQ0F6TkRkVU5EUTBJRE00TlZRME1EVWdOREF3VkRNNE1TQTBNRFJJTXpjNFRETXpNaUF5TVRkTU1qZzBJREk1VVRJNE5DQXlOeUF5T0RVZ01qZFJNamt6SURJM0lETXhOeUF6TTFRek5UY2dORGRSTkRBd0lEWTJJRFF6TVNBeE1EQlVORGMxSURFM01GUTBPVFFnTWpNMFZEVXdNQ0F5T0RKYUlpOCtQSEJoZEdnZ2FXUTlJazFLV0MwM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5pMVVSVmd0VGkwMlF5SWdaRDBpVFRReUlEUTJTRFUyVVRrMUlEUTJJREV3TXlBMk1GWTJPRkV4TURNZ056Y2dNVEF6SURreFZERXdNeUF4TWpSVU1UQTBJREUyTjFReE1EUWdNakUzVkRFd05DQXlOekpVTVRBMElETXlPVkV4TURRZ016WTJJREV3TkNBME1EZFVNVEEwSURRNE1sUXhNRFFnTlRReVZERXdNeUExT0RaVU1UQXpJRFl3TTFFeE1EQWdOakl5SURnNUlEWXlPRlEwTkNBMk16ZElNalpXTmpZd1VUSTJJRFk0TXlBeU9DQTJPRE5NTXpnZ05qZzBVVFE0SURZNE5TQTJOeUEyT0RaVU1UQTBJRFk0T0ZFeE1qRWdOamc1SURFME1TQTJPVEJVTVRjeElEWTVNMVF4T0RJZ05qazBTREU0TlZZek56bFJNVGcxSURZeUlERTROaUEyTUZFeE9UQWdOVElnTVRrNElEUTVVVEl4T1NBME5pQXlORGNnTkRaSU1qWXpWakJJTWpVMVRESXpNaUF4VVRJd09TQXlJREU0TXlBeVZERTBOU0F6VkRFd055QXpWRFUzSURGTU16UWdNRWd5TmxZME5rZzBNbG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WXRWRVZZTFU0dE1qQTJNU0lnWkQwaUlpOCtQSEJoZEdnZ2FXUTlJazFLV0MwM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Mk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kxWUkZXQzFUTkMxRk1UVXlJaUJrUFNKTkxUSTBJRE15TjB3dE1UZ2dNek16U0MweFVURXhJRE16TXlBeE5TQXpNek5VTWpJZ016STVWREkzSURNeU1sUXpOU0F6TURoVU5UUWdNamcwVVRFeE5TQXlNRE1nTWpJMUlERTJNbFEwTkRFZ01USXdVVFExTkNBeE1qQWdORFUzSURFeE4xUTBOakFnT1RWV05qQldNamhSTkRZd0lEZ2dORFUzSURSVU5EUXlJREJSTXpVMUlEQWdNall3SURNMlVUYzFJREV4T0NBdE1UWWdNamM0VEMweU5DQXlPVEpXTXpJM1dpSXZQanh3WVhSb0lHbGtQU0pOU2xndE5pMVVSVmd0VXpRdFJURTFNeUlnWkQwaVRTMHhNQ0EyTUZZNU5WRXRNVEFnTVRFeklDMDNJREV4TmxRNUlERXlNRkV4TlRFZ01USXdJREkxTUNBeE56RlVNemsySURJNE5GRTBNRFFnTWpreklEUXhNaUF6TURWVU5ESTBJRE15TkZRME16RWdNek14VVRRek15QXpNek1nTkRVeElETXpNMGcwTmpoTU5EYzBJRE15TjFZeU9USk1ORFkySURJM09GRXpOelVnTVRFNElERTVNQ0F6TmxFNU5TQXdJRGdnTUZFdE5TQXdJQzAzSUROVUxURXdJREkwVmpZd1dpSXZQanh3WVhSb0lHbGtQU0pOU2xndE5pMVVSVmd0VXpRdFJURTFNU0lnWkQwaVRTMHhNQ0EyTUZFdE1UQWdNVEEwSUMweE1DQXhNVEZVTFRVZ01URTRVUzB4SURFeU1DQXhNQ0F4TWpCUk9UWWdNVEl3SURFNU1DQTRORkV6TnpVZ01pQTBOallnTFRFMU9FdzBOelFnTFRFM01sWXRNakEzVERRMk9DQXRNakV6U0RRMU1VZzBORGRSTkRNM0lDMHlNVE1nTkRNMElDMHlNVE5VTkRJNElDMHlNRGxVTkRJeklDMHlNREpVTkRFMElDMHhPRGRVTXprMklDMHhOak5STXpNeElDMDRNaUF5TWpRZ0xUUXhWRGtnTUZFdE5DQXdJQzAzSUROVUxURXdJREkxVmpZd1dpSXZQanh3WVhSb0lHbGtQU0pOU2xndE5pMVVSVmd0VXpRdFJURTFNQ0lnWkQwaVRTMHhPQ0F0TWpFelRDMHlOQ0F0TWpBM1ZpMHhOekpNTFRFMklDMHhOVGhSTnpVZ01pQXlOakFnT0RSUk16TTBJREV4TXlBME1UVWdNVEU1VVRReE9DQXhNVGtnTkRJM0lERXhPVlEwTkRBZ01USXdVVFExTkNBeE1qQWdORFUzSURFeE4xUTBOakFnT1RoV05qQldNalZSTkRZd0lEY2dORFUzSURSVU5EUXhJREJSTXpBNElEQWdNVGt6SUMwMU5WUXlOU0F0TWpBMVVUSXhJQzB5TVRFZ01UZ2dMVEl4TWxRdE1TQXRNakV6U0MweE9Gb2lMejQ4Y0dGMGFDQnBaRDBpVFVwWUxUWXRWRVZZTFZNMExVVXhOVFFpSUdROUlrMHRNVEFnTUZZeE1qQklOREV3VmpCSUxURXdXaUl2UGp4d1lYUm9JR2xrUFNKTlNsZ3ROaTFVUlZndFNTMHhSRFF6TnlJZ1pEMGlUVEk0TnlBMk1qaFJNamczSURZek5TQXlNekFnTmpNM1VUSXdOeUEyTXpjZ01qQXdJRFl6T0ZReE9UTWdOalEzVVRFNU15QTJOVFVnTVRrM0lEWTJOMVF5TURRZ05qZ3lVVEl3TmlBMk9ETWdOREF6SURZNE0xRTFOekFnTmpneUlEVTVNQ0EyT0RKVU5qTXdJRFkzTmxFM01ESWdOalU1SURjMU1pQTFPVGRVT0RBeklEUXpNVkU0TURNZ01qYzFJRFk1TmlBeE5URlVORFEwSUROTU5ETXdJREZNTWpNMklEQklNVEkxU0RjeVVUUTRJREFnTkRFZ01sUXpNeUF4TVZFek15QXhNeUF6TmlBeU5WRTBNQ0EwTVNBME5DQTBNMVEyTnlBME5sRTVOQ0EwTmlBeE1qY2dORGxSTVRReElEVXlJREUwTmlBMk1WRXhORGtnTmpVZ01qRTRJRE16T1ZReU9EY2dOakk0V2swM01ETWdORFk1VVRjd015QTFNRGNnTmpreUlEVXpOMVEyTmpZZ05UZzBWRFl5T1NBMk1UTlVOVGt3SURZeU9WUTFOVFVnTmpNMlVUVTFNeUEyTXpZZ05UUXhJRFl6TmxRMU1USWdOak0yVkRRM09TQTJNemRJTkRNMlVUTTVNaUEyTXpjZ016ZzJJRFl5TjFFek9EUWdOakl6SURNeE15QXpNemxVTWpReUlEVXlVVEkwTWlBME9DQXlOVE1nTkRoVU16TXdJRFEzVVRNek5TQTBOeUF6TkRrZ05EZFVNemN6SURRMlVUUTVPU0EwTmlBMU9ERWdNVEk0VVRZeE55QXhOalFnTmpRd0lESXhNbFEyT0RNZ016TTVWRGN3TXlBME5qbGFJaTgrUEhCaGRHZ2dhV1E5SWsxS1dDMDJMVlJGV0MxSkxURkVORE5GSWlCa1BTSk5NamcxSURZeU9GRXlPRFVnTmpNMUlESXlPQ0EyTXpkUk1qQTFJRFl6TnlBeE9UZ2dOak00VkRFNU1TQTJORGRSTVRreElEWTBPU0F4T1RNZ05qWXhVVEU1T1NBMk9ERWdNakF6SURZNE1sRXlNRFVnTmpneklESXhOQ0EyT0ROSU1qRTVVVEkyTUNBMk9ERWdNelUxSURZNE1WRXpPRGtnTmpneElEUXhPQ0EyT0RGVU5EWXpJRFk0TWxRME9ETWdOamd5VVRVd01DQTJPRElnTlRBd0lEWTNORkUxTURBZ05qWTVJRFE1TnlBMk5qQlJORGsySURZMU9DQTBPVFlnTmpVMFZEUTVOU0EyTkRoVU5Ea3pJRFkwTkZRME9UQWdOalF4VkRRNE5pQTJNemxVTkRjNUlEWXpPRlEwTnpBZ05qTTNWRFExTmlBMk16ZFJOREUySURZek5pQTBNRFVnTmpNMFZETTROeUEyTWpOTU16QTJJRE13TlZFek1EY2dNekExSURRNU1DQTBORGxVTmpjNElEVTVOMUUyT1RJZ05qRXhJRFk1TWlBMk1qQlJOamt5SURZek5TQTJOamNnTmpNM1VUWTFNU0EyTXpjZ05qVXhJRFkwT0ZFMk5URWdOalV3SURZMU5DQTJOakpVTmpVNUlEWTNOMUUyTmpJZ05qZ3lJRFkzTmlBMk9ESlJOamd3SURZNE1pQTNNVEVnTmpneFZEYzVNU0EyT0RCUk9ERTBJRFk0TUNBNE16a2dOamd4VkRnMk9TQTJPREpST0RnNUlEWTRNaUE0T0RrZ05qY3lVVGc0T1NBMk5UQWdPRGd4SURZME1sRTROemdnTmpNM0lEZzJNaUEyTXpkUk56ZzNJRFl6TWlBM01qWWdOVGcyVVRjeE1DQTFOellnTmpVMklEVXpORlExTlRZZ05EVTFURFV3T1NBME1UaE1OVEU0SURNNU5sRTFNamNnTXpjMElEVTBOaUF6TWpsVU5UZ3hJREkwTkZFMk5UWWdOamNnTmpZeElEWXhVVFkyTXlBMU9TQTJOallnTlRkUk5qZ3dJRFEzSURjeE55QTBOa2czTXpoUk56UTBJRE00SURjME5DQXpOMVEzTkRFZ01UbFJOek0zSURZZ056TXhJREJJTnpJd1VUWTRNQ0F6SURZeU5TQXpVVFV3TXlBeklEUTRPQ0F3U0RRM09GRTBOeklnTmlBME56SWdPVlEwTnpRZ01qZFJORGM0SURRd0lEUTRNQ0EwTTFRME9URWdORFpJTkRrMFVUVTBOQ0EwTmlBMU5EUWdOekZSTlRRMElEYzFJRFV4TnlBeE5ERlVORGcxSURJeE5rdzBNamNnTXpVMFRETTFPU0F6TURGTU1qa3hJREkwT0V3eU5qZ2dNVFUxVVRJME5TQTJNeUF5TkRVZ05UaFJNalExSURVeElESTFNeUEwT1ZRek1ETWdORFpJTXpNMFVUTTBNQ0F6TnlBek5EQWdNelZSTXpRd0lERTVJRE16TXlBMVVUTXlPQ0F3SURNeE55QXdVVE14TkNBd0lESTRNQ0F4VkRFNE1DQXlVVEV4T0NBeUlEZzFJREpVTkRrZ01WRXpNU0F4SURNeElERXhVVE14SURFeklETTBJREkxVVRNNElEUXhJRFF5SURRelZEWTFJRFEyVVRreUlEUTJJREV5TlNBME9WRXhNemtnTlRJZ01UUTBJRFl4VVRFME55QTJOU0F5TVRZZ016TTVWREk0TlNBMk1qaGFJaTgrUEhCaGRHZ2dhV1E5SWsxS1dDMDJMVlJGV0MxSkxURkVORE5HSWlCa1BTSk5Nakk0SURZek4xRXhPVFFnTmpNM0lERTVNaUEyTkRGUk1Ua3hJRFkwTXlBeE9URWdOalE1VVRFNU1TQTJOek1nTWpBeUlEWTRNbEV5TURRZ05qZ3pJREl4TnlBMk9ETlJNamN4SURZNE1DQXpORFFnTmpnd1VUUTROU0EyT0RBZ05UQTJJRFk0TTBnMU1UaFJOVEkwSURZM055QTFNalFnTmpjMFZEVXlNaUEyTlRaUk5URTNJRFkwTVNBMU1UTWdOak0zU0RRM05WRTBNRFlnTmpNMklETTVOQ0EyTWpoUk16ZzNJRFl5TkNBek9EQWdOakF3VkRNeE15QXpNelpSTWprM0lESTNNU0F5TnprZ01UazRWREkxTWlBNE9Fd3lORE1nTlRKUk1qUXpJRFE0SURJMU1pQTBPRlF6TVRFZ05EWklNekk0VVRNMk1DQTBOaUF6TnprZ05EZFVOREk0SURVMFZEUTNPQ0EzTWxRMU1qSWdNVEEyVkRVMk5DQXhOakZSTlRnd0lERTVNU0ExT1RRZ01qSTRWRFl4TVNBeU56QlJOakUySURJM015QTJNamdnTWpjelNEWTBNVkUyTkRjZ01qWTBJRFkwTnlBeU5qSlVOakkzSURJd00xUTFPRE1nT0ROVU5UVTNJRGxSTlRVMUlEUWdOVFV6SUROVU5UTTNJREJVTkRrMElDMHhVVFE0TXlBdE1TQTBNVGdnTFRGVU1qazBJREJJTVRFMlVUTXlJREFnTXpJZ01UQlJNeklnTVRjZ016UWdNalJSTXprZ05ETWdORFFnTkRWUk5EZ2dORFlnTlRrZ05EWklOalZST1RJZ05EWWdNVEkxSURRNVVURXpPU0ExTWlBeE5EUWdOakZSTVRRM0lEWTFJREl4TmlBek16bFVNamcxSURZeU9GRXlPRFVnTmpNMUlESXlPQ0EyTXpkYUlpOCtQSEJoZEdnZ2FXUTlJazFLV0MwMkxWUkZXQzFPTFRJeU5qVWlJR1E5SWswNE15QTJNVFpST0RNZ05qSTBJRGc1SURZek1GUTVPU0EyTXpaUk1UQTNJRFl6TmlBeU5UTWdOVFk0VkRVME15QTBNekZVTmpnM0lETTJNVkUyT1RRZ016VTJJRFk1TkNBek5EWlVOamczSURNek1WRTJPRFVnTXpJNUlETTVOU0F4T1RKTU1UQTNJRFUyU0RFd01WRTRNeUExT0NBNE15QTNObEU0TXlBM055QTRNeUEzT1ZFNE1pQTROaUE1T0NBNU5WRXhNVGNnTVRBMUlESTBPQ0F4TmpkUk16STJJREl3TkNBek56Z2dNakk0VERZeU5pQXpORFpNTXpZd0lEUTNNbEV5T1RFZ05UQTFJREl3TUNBMU5EaFJNVEV5SURVNE9TQTVPQ0ExT1RkVU9ETWdOakUyV2swNE5DQXRNVEU0VVRnMElDMHhNRGdnT1RrZ0xUazRTRFkzT0ZFMk9UUWdMVEV3TkNBMk9UUWdMVEV4T0ZFMk9UUWdMVEV6TUNBMk56a2dMVEV6T0VnNU9GRTROQ0F0TVRNeElEZzBJQzB4TVRoYUlpOCtQSEJoZEdnZ2FXUTlJazFLV0MwMk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5pMVVSVmd0VGkweVFpSWdaRDBpVFRVMklESXpOMVExTmlBeU5UQlVOekFnTWpjd1NETTJPVlkwTWpCTU16Y3dJRFUzTUZFek9EQWdOVGd6SURNNE9TQTFPRE5STkRBeUlEVTRNeUEwTURrZ05UWTRWakkzTUVnM01EZFJOekl5SURJMk1pQTNNaklnTWpVd1ZEY3dOeUF5TXpCSU5EQTVWaTAyT0ZFME1ERWdMVGd5SURNNU1TQXRPREpJTXpnNVNETTROMUV6TnpVZ0xUZ3lJRE0yT1NBdE5qaFdNak13U0Rjd1VUVTJJREl6TnlBMU5pQXlOVEJhSWk4K1BIQmhkR2dnYVdROUlrMUtXQzAyTFZSRldDMUpMVEZFTnpBeklpQmtQU0pOTXpVZ01qQXdVVE0xSURNd01pQTNOQ0EwTVRWVU1UZ3dJRFl4TUZRek1Ua2dOekEwVVRNeU1DQTNNRFFnTXpJM0lEY3dORlF6TXprZ056QTFVVE01TXlBM01ERWdOREl6SURZMU5sRTBOaklnTlRrMklEUTJNaUEwT1RWUk5EWXlJRE00TUNBME1UY2dNall4VkRNd01pQTJObFF4TmpnZ0xURXdTREUyTVZFeE1qVWdMVEV3SURrNUlERXdWRFl3SURZelZEUXhJREV6TUZRek5TQXlNREJhVFRNNE15QTFOalpSTXpneklEWTJPQ0F6TXpBZ05qWTRVVEk1TkNBMk5qZ2dNall3SURZeU0xUXlNRFFnTlRJeFZERTNNQ0EwTWpGVU1UVTNJRE0zTVZFeU1EWWdNemN3SURJMU5DQXpOekJNTXpVeElETTNNVkV6TlRJZ016Y3lJRE0xT1NBME1EUlVNemMxSURRNE5GUXpPRE1nTlRZMldrMHhNVE1nTVRNeVVURXhNeUF5TmlBeE5qWWdNalpSTVRneElESTJJREU1T0NBek5sUXlNemtnTnpSVU1qZzNJREUyTVZRek16VWdNekEzVERNME1DQXpNalJJTVRRMVVURTBOU0F6TWpFZ01UTTJJREk0TmxReE1qQWdNakE0VkRFeE15QXhNekphSWk4K1BIQmhkR2dnYVdROUlrMUtXQzAyTFZSRldDMUpMVEZFTkRNNElpQmtQU0pOTkRreUlESXhNMUUwTnpJZ01qRXpJRFEzTWlBeU1qWlJORGN5SURJek1DQTBOemNnTWpVd1ZEUTRNaUF5T0RWUk5EZ3lJRE14TmlBME5qRWdNekl6VkRNMk5DQXpNekJJTXpFeVVUTXhNU0F6TWpnZ01qYzNJREU1TWxReU5ETWdOVEpSTWpReklEUTRJREkxTkNBME9GUXpNelFnTkRaUk5ESTRJRFEySURRMU9DQTBPRlExTVRnZ05qRlJOVFkzSURjM0lEVTVPU0F4TVRkVU5qY3dJREkwT0ZFMk9EQWdNamN3SURZNE15QXlOekpSTmprd0lESTNOQ0EyT1RnZ01qYzBVVGN4T0NBeU56UWdOekU0SURJMk1WRTJNVE1nTnlBMk1EZ2dNbEUyTURVZ01DQXpNaklnTUVneE16TlJNekVnTUNBek1TQXhNVkV6TVNBeE15QXpOQ0F5TlZFek9DQTBNU0EwTWlBME0xUTJOU0EwTmxFNU1pQTBOaUF4TWpVZ05EbFJNVE01SURVeUlERTBOQ0EyTVZFeE5EWWdOallnTWpFMUlETTBNbFF5T0RVZ05qSXlVVEk0TlNBMk1qa2dNamd4SURZeU9WRXlOek1nTmpNeUlESXlPQ0EyTXpSSU1UazNVVEU1TVNBMk5EQWdNVGt4SURZME1sUXhPVE1nTmpVNVVURTVOeUEyTnpZZ01qQXpJRFk0TUVnM05UZFJOelkwSURZM05pQTNOalFnTmpZNVVUYzJOQ0EyTmpRZ056VXhJRFUxTjFRM016Y2dORFEzVVRjek5TQTBOREFnTnpFM0lEUTBNRWczTURWUk5qazRJRFEwTlNBMk9UZ2dORFV6VERjd01TQTBOelpSTnpBMElEVXdNQ0EzTURRZ05USTRVVGN3TkNBMU5UZ2dOamszSURVM09GUTJOemdnTmpBNVZEWTBNeUEyTWpWVU5UazJJRFl6TWxRMU16SWdOak0wU0RRNE5WRXpPVGNnTmpNeklETTVNaUEyTXpGUk16ZzRJRFl5T1NBek9EWWdOakl5VVRNNE5TQTJNVGtnTXpVMUlEUTVPVlF6TWpRZ016YzNVVE0wTnlBek56WWdNemN5SURNM05rZ3pPVGhSTkRZMElETTNOaUEwT0RrZ016a3hWRFV6TkNBME56SlJOVE00SURRNE9DQTFOREFnTkRrd1ZEVTFOeUEwT1ROUk5UWXlJRFE1TXlBMU5qVWdORGt6VkRVM01DQTBPVEpVTlRjeUlEUTVNVlExTnpRZ05EZzNWRFUzTnlBME9ETk1OVFEwSURNMU1WRTFNVEVnTWpFNElEVXdPQ0F5TVRaUk5UQTFJREl4TXlBME9USWdNakV6V2lJdlBqeHdZWFJvSUdsa1BTSk5TbGd0TmkxVVJWZ3RTUzB4UkRRek5TSWdaRDBpVFRJek1TQTJNemRSTWpBMElEWXpOeUF4T1RrZ05qTTRWREU1TkNBMk5EbFJNVGswSURZM05pQXlNRFVnTmpneVVUSXdOaUEyT0RNZ016TTFJRFk0TTFFMU9UUWdOamd6SURZd09DQTJPREZSTmpjeElEWTNNU0EzTVRNZ05qTTJWRGMxTmlBMU5EUlJOelUySURRNE1DQTJPVGdnTkRJNVZEVTJOU0F6TmpCTU5UVTFJRE0xTjFFMk1Ua2dNelE0SURZMk1DQXpNVEZVTnpBeUlESXhPVkUzTURJZ01UUTJJRFl6TUNBM09GUTBOVE1nTVZFME5EWWdNQ0F5TkRJZ01GRTBNaUF3SURNNUlESlJNelVnTlNBek5TQXhNRkV6TlNBeE55QXpOeUF5TkZFME1pQTBNeUEwTnlBME5WRTFNU0EwTmlBMk1pQTBOa2cyT0ZFNU5TQTBOaUF4TWpnZ05EbFJNVFF5SURVeUlERTBOeUEyTVZFeE5UQWdOalVnTWpFNUlETXpPVlF5T0RnZ05qSTRVVEk0T0NBMk16VWdNak14SURZek4xcE5OalE1SURVME5GRTJORGtnTlRjMElEWXpOQ0EyTURCVU5UZzFJRFl6TkZFMU56Z2dOak0ySURRNU15QTJNemRSTkRjeklEWXpOeUEwTlRFZ05qTTNWRFF4TmlBMk16WklOREF6VVRNNE9DQTJNelVnTXpnMElEWXlObEV6T0RJZ05qSXlJRE0xTWlBMU1EWlJNelV5SURVd015QXpOVEVnTlRBd1RETXlNQ0F6TnpSSU5EQXhVVFE0TWlBek56UWdORGswSURNM05sRTFOVFFnTXpnMklEWXdNU0EwTXpSVU5qUTVJRFUwTkZwTk5UazFJREl5T1ZFMU9UVWdNamN6SURVM01pQXpNREpVTlRFeUlETXpObEUxTURZZ016TTNJRFF5T1NBek16ZFJNekV4SURNek55QXpNVEFnTXpNMlVUTXhNQ0F6TXpRZ01qa3pJREkyTTFReU5UZ2dNVEl5VERJME1DQTFNbEV5TkRBZ05EZ2dNalV5SURRNFZETXpNeUEwTmxFME1qSWdORFlnTkRJNUlEUTNVVFE1TVNBMU5DQTFORE1nTVRBMVZEVTVOU0F5TWpsYUlpOCtQSEJoZEdnZ2FXUTlJazFLV0MwMkxWUkZXQzFKTFRGRU5EUXlJaUJrUFNKTk56UXdJRFF6TlZFM05EQWdNekl3SURZM05pQXlNVE5VTlRFeElEUXlWRE13TkNBdE1qSlJNakEzSUMweU1pQXhNemdnTXpWVU5URWdNakF4VVRVd0lESXdPU0ExTUNBeU5EUlJOVEFnTXpRMklEazRJRFF6T0ZReU1qY2dOakF4VVRNMU1TQTNNRFFnTkRjMklEY3dORkUxTVRRZ056QTBJRFV5TkNBM01ETlJOakl4SURZNE9TQTJPREFnTmpFM1ZEYzBNQ0EwTXpWYVRUWXpOeUEwTnpaUk5qTTNJRFUyTlNBMU9URWdOakUxVkRRM05pQTJOalZSTXprMklEWTJOU0F6TWpJZ05qQTFVVEkwTWlBMU5ESWdNakF3SURReU9GUXhOVGNnTWpFMlVURTFOeUF4TWpZZ01qQXdJRGN6VkRNeE5DQXhPVkUwTURRZ01Ua2dORGcxSURrNFZEWXdPQ0F6TVROUk5qTTNJRFF3T0NBMk16Y2dORGMyV2lJdlBqd3ZaR1ZtY3o0OFp5QnpkSEp2YTJVOUltTjFjbkpsYm5SRGIyeHZjaUlnWm1sc2JEMGlZM1Z5Y21WdWRFTnZiRzl5SWlCemRISnZhMlV0ZDJsa2RHZzlJakFpSUhSeVlXNXpabTl5YlQwaWMyTmhiR1VvTVN3dE1Ta2lQanhuSUdSaGRHRXRiVzFzTFc1dlpHVTlJbTFoZEdnaVBqeG5JR1JoZEdFdGJXMXNMVzV2WkdVOUltMXZJajQ4ZFhObElHUmhkR0V0WXowaU0wUWlJSGhzYVc1ck9taHlaV1k5SWlOTlNsZ3ROaTFVUlZndFRpMHpSQ0l2UGp3dlp6NDhaeUJrWVhSaExXMXRiQzF1YjJSbFBTSnRkVzVrWlhJaUlIUnlZVzV6Wm05eWJUMGlkSEpoYm5Oc1lYUmxLREV3TlRVdU9Dd3dLU0krUEdjZ1pHRjBZUzF0Yld3dGJtOWtaVDBpVkdWWVFYUnZiU0lnWkdGMFlTMXRhbmd0ZEdWNFkyeGhjM005SWs5UUlqNDhaeUJrWVhSaExXMXRiQzF1YjJSbFBTSnRkVzVrWlhJaVBqeG5JR1JoZEdFdGJXMXNMVzV2WkdVOUltMXliM2NpUGp4bklHUmhkR0V0Ylcxc0xXNXZaR1U5SW0xdklpQjBjbUZ1YzJadmNtMDlJblJ5WVc1emJHRjBaU2d3SURFcElqNDhkWE5sSUdSaGRHRXRZejBpTWpJeVFpSWdlR3hwYm1zNmFISmxaajBpSTAxS1dDMDJMVlJGV0MxTVR5MHlNakpDSWk4K1BDOW5QanhuSUdSaGRHRXRiVzFzTFc1dlpHVTlJbTFwSWlCMGNtRnVjMlp2Y20wOUluUnlZVzV6YkdGMFpTZ3hNVEV3TGpjc01Da2lQangxYzJVZ1pHRjBZUzFqUFNJeFJEUTFSU0lnZUd4cGJtczZhSEpsWmowaUkwMUtXQzAyTFZSRldDMUpMVEZFTkRWRklpOCtQQzluUGp4bklHUmhkR0V0Ylcxc0xXNXZaR1U5SW0xdklpQjBjbUZ1YzJadmNtMDlJblJ5WVc1emJHRjBaU2d4TlRjd0xqY3NNQ2tpUGp4MWMyVWdaR0YwWVMxalBTSXlPQ0lnZUd4cGJtczZhSEpsWmowaUkwMUtXQzAyTFZSRldDMU9MVEk0SWk4K1BDOW5QanhuSUdSaGRHRXRiVzFzTFc1dlpHVTlJbTFwSWlCMGNtRnVjMlp2Y20wOUluUnlZVzV6YkdGMFpTZ3hPVFU1TGpjc01Da2lQangxYzJVZ1pHRjBZUzFqUFNJeFJEUTJOeUlnZUd4cGJtczZhSEpsWmowaUkwMUtXQzAyTFZSRldDMUpMVEZFTkRZM0lpOCtQQzluUGp4bklHUmhkR0V0Ylcxc0xXNXZaR1U5SWxSbFdFRjBiMjBpSUdSaGRHRXRiV3A0TFhSbGVHTnNZWE56UFNKUFVrUWlJSFJ5WVc1elptOXliVDBpZEhKaGJuTnNZWFJsS0RJME1qUXVOeXd3S1NJK1BHY2daR0YwWVMxdGJXd3RibTlrWlQwaWJXOGlJSFJ5WVc1elptOXliVDBpZEhKaGJuTnNZWFJsS0RBZ0xUQXVOU2tpUGp4MWMyVWdaR0YwWVMxalBTSTNReUlnZUd4cGJtczZhSEpsWmowaUkwMUtXQzAyTFZSRldDMU9MVGRESWk4K1BDOW5Qand2Wno0OFp5QmtZWFJoTFcxdGJDMXViMlJsUFNKdGFTSWdkSEpoYm5ObWIzSnRQU0owY21GdWMyeGhkR1VvTWpjd01pNDNMREFwSWo0OGRYTmxJR1JoZEdFdFl6MGlNVVEwTmpVaUlIaHNhVzVyT21oeVpXWTlJaU5OU2xndE5pMVVSVmd0U1MweFJEUTJOU0l2UGp3dlp6NDhaeUJrWVhSaExXMXRiQzF1YjJSbFBTSnRieUlnZEhKaGJuTm1iM0p0UFNKMGNtRnVjMnhoZEdVb016STNOQzQzTERBcElqNDhkWE5sSUdSaGRHRXRZejBpTWtNaUlIaHNhVzVyT21oeVpXWTlJaU5OU2xndE5pMVVSVmd0VGkweVF5SXZQand2Wno0OFp5QmtZWFJoTFcxdGJDMXViMlJsUFNKdGFTSWdkSEpoYm5ObWIzSnRQU0owY21GdWMyeGhkR1VvTXpjeE9TNHpMREFwSWo0OGRYTmxJR1JoZEdFdFl6MGlNVVEzTVRraUlIaHNhVzVyT21oeVpXWTlJaU5OU2xndE5pMVVSVmd0U1MweFJEY3hPU0l2UGp3dlp6NDhaeUJrWVhSaExXMXRiQzF1YjJSbFBTSnRieUlnZEhKaGJuTm1iM0p0UFNKMGNtRnVjMnhoZEdVb05ETXhOUzR6TERBcElqNDhkWE5sSUdSaGRHRXRZejBpTWpraUlIaHNhVzVyT21oeVpXWTlJaU5OU2xndE5pMVVSVmd0VGkweU9TSXZQand2Wno0OFp5QmtZWFJoTFcxdGJDMXViMlJsUFNKdGFTSWdkSEpoYm5ObWIzSnRQU0owY21GdWMyeGhkR1VvTkRnM01Td3dLU0krUEhWelpTQmtZWFJoTFdNOUlqWkRJaUI0YkdsdWF6cG9jbVZtUFNJalRVcFlMVFl0VkVWWUxVNHROa01pTHo0OGRYTmxJR1JoZEdFdFl6MGlOa1lpSUhoc2FXNXJPbWh5WldZOUlpTk5TbGd0TmkxVVJWZ3RUaTAyUmlJZ2RISmhibk5tYjNKdFBTSjBjbUZ1YzJ4aGRHVW9NamM0TERBcElpOCtQSFZ6WlNCa1lYUmhMV005SWpZM0lpQjRiR2x1YXpwb2NtVm1QU0lqVFVwWUxUWXRWRVZZTFU0dE5qY2lJSFJ5WVc1elptOXliVDBpZEhKaGJuTnNZWFJsS0RjM09Dd3dLU0l2UGp3dlp6NDhaeUJrWVhSaExXMXRiQzF1YjJSbFBTSnRieUlnZEhKaGJuTm1iM0p0UFNKMGNtRnVjMnhoZEdVb05qRTBPU3d3S1NJK1BIVnpaU0JrWVhSaExXTTlJakl3TmpFaUlIaHNhVzVyT21oeVpXWTlJaU5OU2xndE5pMVVSVmd0VGkweU1EWXhJaTgrUEM5blBqeG5JR1JoZEdFdGJXMXNMVzV2WkdVOUltMW1jbUZqSWlCMGNtRnVjMlp2Y20wOUluUnlZVzV6YkdGMFpTZzJNekUxTGpjc01Da2lQanhuSUdSaGRHRXRiVzFzTFc1dlpHVTlJbTF5YjNjaUlIUnlZVzV6Wm05eWJUMGlkSEpoYm5Oc1lYUmxLREl5TUN3M01UQXBJajQ4WnlCa1lYUmhMVzF0YkMxdWIyUmxQU0p0YVNJK1BIVnpaU0JrWVhSaExXTTlJakZFTkRWRklpQjRiR2x1YXpwb2NtVm1QU0lqVFVwWUxUWXRWRVZZTFVrdE1VUTBOVVVpTHo0OEwyYytQR2NnWkdGMFlTMXRiV3d0Ym05a1pUMGliVzhpSUhSeVlXNXpabTl5YlQwaWRISmhibk5zWVhSbEtEUTJNQ3d3S1NJK1BIVnpaU0JrWVhSaExXTTlJakk0SWlCNGJHbHVhenBvY21WbVBTSWpUVXBZTFRZdFZFVllMVTR0TWpnaUx6NDhMMmMrUEdjZ1pHRjBZUzF0Yld3dGJtOWtaVDBpYldraUlIUnlZVzV6Wm05eWJUMGlkSEpoYm5Oc1lYUmxLRGcwT1N3d0tTSStQSFZ6WlNCa1lYUmhMV005SWpGRU5EWTNJaUI0YkdsdWF6cG9jbVZtUFNJalRVcFlMVFl0VkVWWUxVa3RNVVEwTmpjaUx6NDhMMmMrUEdjZ1pHRjBZUzF0Yld3dGJtOWtaVDBpVkdWWVFYUnZiU0lnWkdGMFlTMXRhbmd0ZEdWNFkyeGhjM005SWs5U1JDSWdkSEpoYm5ObWIzSnRQU0owY21GdWMyeGhkR1VvTVRNeE5Dd3dLU0krUEdjZ1pHRjBZUzF0Yld3dGJtOWtaVDBpYlc4aUlIUnlZVzV6Wm05eWJUMGlkSEpoYm5Oc1lYUmxLREFnTFRBdU5Ta2lQangxYzJVZ1pHRjBZUzFqUFNJM1F5SWdlR3hwYm1zNmFISmxaajBpSTAxS1dDMDJMVlJGV0MxT0xUZERJaTgrUEM5blBqd3ZaejQ4WnlCa1lYUmhMVzF0YkMxdWIyUmxQU0p0YVNJZ2RISmhibk5tYjNKdFBTSjBjbUZ1YzJ4aGRHVW9NVFU1TWl3d0tTSStQSFZ6WlNCa1lYUmhMV005SWpGRU5EWTFJaUI0YkdsdWF6cG9jbVZtUFNJalRVcFlMVFl0VkVWWUxVa3RNVVEwTmpVaUx6NDhMMmMrUEdjZ1pHRjBZUzF0Yld3dGJtOWtaVDBpYlc4aUlIUnlZVzV6Wm05eWJUMGlkSEpoYm5Oc1lYUmxLREl4TmpRc01Da2lQangxYzJVZ1pHRjBZUzFqUFNJeVF5SWdlR3hwYm1zNmFISmxaajBpSTAxS1dDMDJMVlJGV0MxT0xUSkRJaTgrUEM5blBqeG5JR1JoZEdFdGJXMXNMVzV2WkdVOUltMXBJaUIwY21GdWMyWnZjbTA5SW5SeVlXNXpiR0YwWlNneU5qQTRMamNzTUNraVBqeDFjMlVnWkdGMFlTMWpQU0l4UkRjeE9TSWdlR3hwYm1zNmFISmxaajBpSTAxS1dDMDJMVlJGV0MxSkxURkVOekU1SWk4K1BDOW5QanhuSUdSaGRHRXRiVzFzTFc1dlpHVTlJbTF2SWlCMGNtRnVjMlp2Y20wOUluUnlZVzV6YkdGMFpTZ3pNakEwTGpjc01Da2lQangxYzJVZ1pHRjBZUzFqUFNJeU9TSWdlR3hwYm1zNmFISmxaajBpSTAxS1dDMDJMVlJGV0MxT0xUSTVJaTgrUEM5blBqd3ZaejQ4WnlCa1lYUmhMVzF0YkMxdWIyUmxQU0p0Y205M0lpQjBjbUZ1YzJadmNtMDlJblJ5WVc1emJHRjBaU2d4TVRRekxqZ3NMVGN4TUNraVBqeG5JR1JoZEdFdGJXMXNMVzV2WkdVOUltMXBJajQ4ZFhObElHUmhkR0V0WXowaU1VUTBOVVFpSUhoc2FXNXJPbWh5WldZOUlpTk5TbGd0TmkxVVJWZ3RTUzB4UkRRMVJDSXZQand2Wno0OFp5QmtZWFJoTFcxdGJDMXViMlJsUFNKdGJ5SWdkSEpoYm5ObWIzSnRQU0owY21GdWMyeGhkR1VvTlRBekxEQXBJajQ4ZFhObElHUmhkR0V0WXowaU1qZ2lJSGhzYVc1ck9taHlaV1k5SWlOTlNsZ3ROaTFVUlZndFRpMHlPQ0l2UGp3dlp6NDhaeUJrWVhSaExXMXRiQzF1YjJSbFBTSnRhU0lnZEhKaGJuTm1iM0p0UFNKMGNtRnVjMnhoZEdVb09Ea3lMREFwSWo0OGRYTmxJR1JoZEdFdFl6MGlNVVEwTmpjaUlIaHNhVzVyT21oeVpXWTlJaU5OU2xndE5pMVVSVmd0U1MweFJEUTJOeUl2UGp3dlp6NDhaeUJrWVhSaExXMXRiQzF1YjJSbFBTSnRieUlnZEhKaGJuTm1iM0p0UFNKMGNtRnVjMnhoZEdVb01UTTFOeXd3S1NJK1BIVnpaU0JrWVhSaExXTTlJakk1SWlCNGJHbHVhenBvY21WbVBTSWpUVXBZTFRZdFZFVllMVTR0TWpraUx6NDhMMmMrUEM5blBqeHlaV04wSUhkcFpIUm9QU0l6TnprekxqY2lJR2hsYVdkb2REMGlOakFpSUhnOUlqRXlNQ0lnZVQwaU1qSXdJaTgrUEM5blBqeG5JR1JoZEdFdGJXMXNMVzV2WkdVOUltMXBJaUIwY21GdWMyWnZjbTA5SW5SeVlXNXpiR0YwWlNneE1ETTBPUzR6TERBcElqNDhkWE5sSUdSaGRHRXRZejBpTVVRME5URWlJSGhzYVc1ck9taHlaV1k5SWlOTlNsZ3ROaTFVUlZndFNTMHhSRFExTVNJdlBqd3ZaejQ4WnlCa1lYUmhMVzF0YkMxdWIyUmxQU0p0YVNJZ2RISmhibk5tYjNKdFBTSjBjbUZ1YzJ4aGRHVW9NVEE0TmprdU15d3dLU0krUEhWelpTQmtZWFJoTFdNOUlqRkVORFkzSWlCNGJHbHVhenBvY21WbVBTSWpUVXBZTFRZdFZFVllMVWt0TVVRME5qY2lMejQ4TDJjK1BDOW5QanhuSUdSaGRHRXRiVzFzTFc1dlpHVTlJbTF2SWlCMGNtRnVjMlp2Y20wOUluUnlZVzV6YkdGMFpTZ3dMQzB4TXpnMUtTSStQSFZ6WlNCa1lYUmhMV005SWtVeE5USWlJSGhzYVc1ck9taHlaV1k5SWlOTlNsZ3ROaTFVUlZndFV6UXRSVEUxTWlJdlBqeDFjMlVnWkdGMFlTMWpQU0pGTVRVeklpQjRiR2x1YXpwb2NtVm1QU0lqVFVwWUxUWXRWRVZZTFZNMExVVXhOVE1pSUhSeVlXNXpabTl5YlQwaWRISmhibk5zWVhSbEtERXdPRGcwTGpNc01Da2lMejQ4WnlCa1lYUmhMV005SWtVeE5UWWlJSFJ5WVc1elptOXliVDBpZEhKaGJuTnNZWFJsS0RVeU1UY3VNaXd3S1NJK1BIVnpaU0JrWVhSaExXTTlJa1V4TlRFaUlIaHNhVzVyT21oeVpXWTlJaU5OU2xndE5pMVVSVmd0VXpRdFJURTFNU0l2UGp4MWMyVWdaR0YwWVMxalBTSkZNVFV3SWlCNGJHbHVhenBvY21WbVBTSWpUVXBZTFRZdFZFVllMVk0wTFVVeE5UQWlJSFJ5WVc1elptOXliVDBpZEhKaGJuTnNZWFJsS0RRMU1Dd3dLU0l2UGp3dlp6NDhjM1puSUhkcFpIUm9QU0kwT1RZM0xqSWlJR2hsYVdkb2REMGlOekl3SWlCNFBTSXpOVEFpSUhrOUlpMHpNREFpSUhacFpYZENiM2c5SWpFeU5ERXVPQ0F0TXpBd0lEUTVOamN1TWlBM01qQWlQangxYzJVZ1pHRjBZUzFqUFNKRk1UVTBJaUI0YkdsdWF6cG9jbVZtUFNJalRVcFlMVFl0VkVWWUxWTTBMVVV4TlRRaUlIUnlZVzV6Wm05eWJUMGljMk5oYkdVb01UZ3VOakkzTERFcElpOCtQQzl6ZG1jK1BITjJaeUIzYVdSMGFEMGlORGsyTnk0eUlpQm9aV2xuYUhROUlqY3lNQ0lnZUQwaU5qQXhOeTR5SWlCNVBTSXRNekF3SWlCMmFXVjNRbTk0UFNJeE1qUXhMamdnTFRNd01DQTBPVFkzTGpJZ056SXdJajQ4ZFhObElHUmhkR0V0WXowaVJURTFOQ0lnZUd4cGJtczZhSEpsWmowaUkwMUtXQzAyTFZSRldDMVROQzFGTVRVMElpQjBjbUZ1YzJadmNtMDlJbk5qWVd4bEtERTRMall5Tnl3eEtTSXZQand2YzNablBqd3ZaejQ4TDJjK1BDOW5QanhuSUdSaGRHRXRiVzFzTFc1dlpHVTlJbFJsV0VGMGIyMGlJSFJ5WVc1elptOXliVDBpZEhKaGJuTnNZWFJsS0RJeU9UZ3VOU3d0TWpJM055NHpLU0J6WTJGc1pTZ3dMamN3TnlraUlHUmhkR0V0YldwNExYUmxlR05zWVhOelBTSlBVa1FpUGp4bklHUmhkR0V0Ylcxc0xXNXZaR1U5SW0xemRXSWlQanhuSUdSaGRHRXRiVzFzTFc1dlpHVTlJbTFwSWo0OGRYTmxJR1JoZEdFdFl6MGlNVVEwTXpjaUlIaHNhVzVyT21oeVpXWTlJaU5OU2xndE5pMVVSVmd0U1MweFJEUXpOeUl2UGp3dlp6NDhaeUJrWVhSaExXMXRiQzF1YjJSbFBTSlVaVmhCZEc5dElpQjBjbUZ1YzJadmNtMDlJblJ5WVc1emJHRjBaU2c0TmpFc0xURTFNQ2tnYzJOaGJHVW9NQzQzTURjcElpQmtZWFJoTFcxcWVDMTBaWGhqYkdGemN6MGlUMUpFSWo0OFp5QmtZWFJoTFcxdGJDMXViMlJsUFNKdGFTSStQSFZ6WlNCa1lYUmhMV005SWpGRU5ETkZJaUI0YkdsdWF6cG9jbVZtUFNJalRVcFlMVFl0VkVWWUxVa3RNVVEwTTBVaUx6NDhMMmMrUEdjZ1pHRjBZUzF0Yld3dGJtOWtaVDBpYldraUlIUnlZVzV6Wm05eWJUMGlkSEpoYm5Oc1lYUmxLRGc0T1N3d0tTSStQSFZ6WlNCa1lYUmhMV005SWpGRU5ETkdJaUI0YkdsdWF6cG9jbVZtUFNJalRVcFlMVFl0VkVWWUxVa3RNVVEwTTBZaUx6NDhMMmMrUEM5blBqd3ZaejQ4WnlCa1lYUmhMVzF0YkMxdWIyUmxQU0p0YnlJZ2RISmhibk5tYjNKdFBTSjBjbUZ1YzJ4aGRHVW9NakF5TVM0eUxEQXBJajQ4ZFhObElHUmhkR0V0WXowaU1qZ2lJSGhzYVc1ck9taHlaV1k5SWlOTlNsZ3ROaTFVUlZndFRpMHlPQ0l2UGp3dlp6NDhaeUJrWVhSaExXMXRiQzF1YjJSbFBTSnRhU0lnZEhKaGJuTm1iM0p0UFNKMGNtRnVjMnhoZEdVb01qUXhNQzR5TERBcElqNDhkWE5sSUdSaGRHRXRZejBpTVVRME5VVWlJSGhzYVc1ck9taHlaV1k5SWlOTlNsZ3ROaTFVUlZndFNTMHhSRFExUlNJdlBqd3ZaejQ4WnlCa1lYUmhMVzF0YkMxdWIyUmxQU0p0YnlJZ2RISmhibk5tYjNKdFBTSjBjbUZ1YzJ4aGRHVW9NamczTUM0eUxEQXBJajQ4ZFhObElHUmhkR0V0WXowaU1qZ2lJSGhzYVc1ck9taHlaV1k5SWlOTlNsZ3ROaTFVUlZndFRpMHlPQ0l2UGp3dlp6NDhaeUJrWVhSaExXMXRiQzF1YjJSbFBTSnRhU0lnZEhKaGJuTm1iM0p0UFNKMGNtRnVjMnhoZEdVb016STFPUzR5TERBcElqNDhkWE5sSUdSaGRHRXRZejBpTVVRME5qY2lJSGhzYVc1ck9taHlaV1k5SWlOTlNsZ3ROaTFVUlZndFNTMHhSRFEyTnlJdlBqd3ZaejQ4WnlCa1lYUmhMVzF0YkMxdWIyUmxQU0pVWlZoQmRHOXRJaUJrWVhSaExXMXFlQzEwWlhoamJHRnpjejBpVDFKRUlpQjBjbUZ1YzJadmNtMDlJblJ5WVc1emJHRjBaU2d6TnpJMExqSXNNQ2tpUGp4bklHUmhkR0V0Ylcxc0xXNXZaR1U5SW0xdklpQjBjbUZ1YzJadmNtMDlJblJ5WVc1emJHRjBaU2d3SUMwd0xqVXBJajQ4ZFhObElHUmhkR0V0WXowaU4wTWlJSGhzYVc1ck9taHlaV1k5SWlOTlNsZ3ROaTFVUlZndFRpMDNReUl2UGp3dlp6NDhMMmMrUEdjZ1pHRjBZUzF0Yld3dGJtOWtaVDBpYldraUlIUnlZVzV6Wm05eWJUMGlkSEpoYm5Oc1lYUmxLRFF3TURJdU1pd3dLU0krUEhWelpTQmtZWFJoTFdNOUlqRkVORFkxSWlCNGJHbHVhenBvY21WbVBTSWpUVXBZTFRZdFZFVllMVWt0TVVRME5qVWlMejQ4TDJjK1BHY2daR0YwWVMxdGJXd3RibTlrWlQwaWJXOGlJSFJ5WVc1elptOXliVDBpZEhKaGJuTnNZWFJsS0RRMU56UXVNaXd3S1NJK1BIVnpaU0JrWVhSaExXTTlJakpESWlCNGJHbHVhenBvY21WbVBTSWpUVXBZTFRZdFZFVllMVTR0TWtNaUx6NDhMMmMrUEdjZ1pHRjBZUzF0Yld3dGJtOWtaVDBpYldraUlIUnlZVzV6Wm05eWJUMGlkSEpoYm5Oc1lYUmxLRFE0TlRJdU1pd3dLU0krUEhWelpTQmtZWFJoTFdNOUlqRkVOekU1SWlCNGJHbHVhenBvY21WbVBTSWpUVXBZTFRZdFZFVllMVWt0TVVRM01Ua2lMejQ4TDJjK1BHY2daR0YwWVMxdGJXd3RibTlrWlQwaWJXOGlJSFJ5WVc1elptOXliVDBpZEhKaGJuTnNZWFJsS0RVME5EZ3VNaXd3S1NJK1BIVnpaU0JrWVhSaExXTTlJakk1SWlCNGJHbHVhenBvY21WbVBTSWpUVXBZTFRZdFZFVllMVTR0TWpraUx6NDhMMmMrUEdjZ1pHRjBZUzF0Yld3dGJtOWtaVDBpVkdWWVFYUnZiU0lnWkdGMFlTMXRhbmd0ZEdWNFkyeGhjM005SWs5U1JDSWdkSEpoYm5ObWIzSnRQU0owY21GdWMyeGhkR1VvTlRnek55NHlMREFwSWo0OFp5QmtZWFJoTFcxdGJDMXViMlJsUFNKdGJ5SWdkSEpoYm5ObWIzSnRQU0owY21GdWMyeGhkR1VvTUNBdE1DNDFLU0krUEhWelpTQmtZWFJoTFdNOUlqZERJaUI0YkdsdWF6cG9jbVZtUFNJalRVcFlMVFl0VkVWWUxVNHROME1pTHo0OEwyYytQQzluUGp4bklHUmhkR0V0Ylcxc0xXNXZaR1U5SW0xcElpQjBjbUZ1YzJadmNtMDlJblJ5WVc1emJHRjBaU2cyTVRFMUxqSXNNQ2tpUGp4MWMyVWdaR0YwWVMxalBTSXhSRFExUkNJZ2VHeHBibXM2YUhKbFpqMGlJMDFLV0MwMkxWUkZXQzFKTFRGRU5EVkVJaTgrUEM5blBqeG5JR1JoZEdFdGJXMXNMVzV2WkdVOUltMXZJaUIwY21GdWMyWnZjbTA5SW5SeVlXNXpiR0YwWlNnMk5qRTRMaklzTUNraVBqeDFjMlVnWkdGMFlTMWpQU0l5T0NJZ2VHeHBibXM2YUhKbFpqMGlJMDFLV0MwMkxWUkZXQzFPTFRJNElpOCtQQzluUGp4bklHUmhkR0V0Ylcxc0xXNXZaR1U5SW0xcElpQjBjbUZ1YzJadmNtMDlJblJ5WVc1emJHRjBaU2czTURBM0xqSXNNQ2tpUGp4MWMyVWdaR0YwWVMxalBTSXhSRFEyTnlJZ2VHeHBibXM2YUhKbFpqMGlJMDFLV0MwMkxWUkZXQzFKTFRGRU5EWTNJaTgrUEM5blBqeG5JR1JoZEdFdGJXMXNMVzV2WkdVOUltMXZJaUIwY21GdWMyWnZjbTA5SW5SeVlXNXpiR0YwWlNnM05EY3lMaklzTUNraVBqeDFjMlVnWkdGMFlTMWpQU0l5T1NJZ2VHeHBibXM2YUhKbFpqMGlJMDFLV0MwMkxWUkZXQzFPTFRJNUlpOCtQQzluUGp4bklHUmhkR0V0Ylcxc0xXNXZaR1U5SW0xdklpQjBjbUZ1YzJadmNtMDlJblJ5WVc1emJHRjBaU2czT0RZeExqSXNNQ2tpUGp4MWMyVWdaR0YwWVMxalBTSXlPU0lnZUd4cGJtczZhSEpsWmowaUkwMUtXQzAyTFZSRldDMU9MVEk1SWk4K1BDOW5QanhuSUdSaGRHRXRiVzFzTFc1dlpHVTlJbTF2SWlCMGNtRnVjMlp2Y20wOUluUnlZVzV6YkdGMFpTZzRNalV3TGpJc01Da2lQangxYzJVZ1pHRjBZUzFqUFNJeU1qWTFJaUI0YkdsdWF6cG9jbVZtUFNJalRVcFlMVFl0VkVWWUxVNHRNakkyTlNJdlBqd3ZaejQ4WnlCa1lYUmhMVzF0YkMxdWIyUmxQU0p0YmlJZ2RISmhibk5tYjNKdFBTSjBjbUZ1YzJ4aGRHVW9PVEF5T0M0eUxEQXBJajQ4ZFhObElHUmhkR0V0WXowaU16QWlJSGhzYVc1ck9taHlaV1k5SWlOTlNsZ3ROaTFVUlZndFRpMHpNQ0l2UGp3dlp6NDhMMmMrUEM5blBqeG5JR1JoZEdFdGJXMXNMVzV2WkdVOUltMXZJaUIwY21GdWMyWnZjbTA5SW5SeVlXNXpiR0YwWlNneE1qWXhNaTR6TERBcElqNDhkWE5sSUdSaGRHRXRZejBpTWtJaUlIaHNhVzVyT21oeVpXWTlJaU5OU2xndE5pMVVSVmd0VGkweVFpSXZQand2Wno0OFp5QmtZWFJoTFcxdGJDMXViMlJsUFNKdGRXNWtaWElpSUhSeVlXNXpabTl5YlQwaWRISmhibk5zWVhSbEtERXpOakV5TGpZc01Da2lQanhuSUdSaGRHRXRiVzFzTFc1dlpHVTlJbFJsV0VGMGIyMGlJR1JoZEdFdGJXcDRMWFJsZUdOc1lYTnpQU0pQVUNJK1BHY2daR0YwWVMxdGJXd3RibTlrWlQwaWJYVnVaR1Z5SWo0OFp5QmtZWFJoTFcxdGJDMXViMlJsUFNKdGNtOTNJajQ4WnlCa1lYUmhMVzF0YkMxdWIyUmxQU0p0YnlJZ2RISmhibk5tYjNKdFBTSjBjbUZ1YzJ4aGRHVW9NQ0F4S1NJK1BIVnpaU0JrWVhSaExXTTlJakl5TWtJaUlIaHNhVzVyT21oeVpXWTlJaU5OU2xndE5pMVVSVmd0VEU4dE1qSXlRaUl2UGp3dlp6NDhaeUJrWVhSaExXMXRiQzF1YjJSbFBTSnRhU0lnZEhKaGJuTm1iM0p0UFNKMGNtRnVjMnhoZEdVb01URXhNQzQzTERBcElqNDhkWE5sSUdSaGRHRXRZejBpTVVRME5VVWlJSGhzYVc1ck9taHlaV1k5SWlOTlNsZ3ROaTFVUlZndFNTMHhSRFExUlNJdlBqd3ZaejQ4WnlCa1lYUmhMVzF0YkMxdWIyUmxQU0p0YnlJZ2RISmhibk5tYjNKdFBTSjBjbUZ1YzJ4aGRHVW9NVFUzTUM0M0xEQXBJajQ4ZFhObElHUmhkR0V0WXowaU1qZ2lJSGhzYVc1ck9taHlaV1k5SWlOTlNsZ3ROaTFVUlZndFRpMHlPQ0l2UGp3dlp6NDhaeUJrWVhSaExXMXRiQzF1YjJSbFBTSnRhU0lnZEhKaGJuTm1iM0p0UFNKMGNtRnVjMnhoZEdVb01UazFPUzQzTERBcElqNDhkWE5sSUdSaGRHRXRZejBpTVVRME5qY2lJSGhzYVc1ck9taHlaV1k5SWlOTlNsZ3ROaTFVUlZndFNTMHhSRFEyTnlJdlBqd3ZaejQ4WnlCa1lYUmhMVzF0YkMxdWIyUmxQU0pVWlZoQmRHOXRJaUJrWVhSaExXMXFlQzEwWlhoamJHRnpjejBpVDFKRUlpQjBjbUZ1YzJadmNtMDlJblJ5WVc1emJHRjBaU2d5TkRJMExqY3NNQ2tpUGp4bklHUmhkR0V0Ylcxc0xXNXZaR1U5SW0xdklpQjBjbUZ1YzJadmNtMDlJblJ5WVc1emJHRjBaU2d3SUMwd0xqVXBJajQ4ZFhObElHUmhkR0V0WXowaU4wTWlJSGhzYVc1ck9taHlaV1k5SWlOTlNsZ3ROaTFVUlZndFRpMDNReUl2UGp3dlp6NDhMMmMrUEdjZ1pHRjBZUzF0Yld3dGJtOWtaVDBpYldraUlIUnlZVzV6Wm05eWJUMGlkSEpoYm5Oc1lYUmxLREkzTURJdU55d3dLU0krUEhWelpTQmtZWFJoTFdNOUlqRkVORFkxSWlCNGJHbHVhenBvY21WbVBTSWpUVXBZTFRZdFZFVllMVWt0TVVRME5qVWlMejQ4TDJjK1BHY2daR0YwWVMxdGJXd3RibTlrWlQwaWJXOGlJSFJ5WVc1elptOXliVDBpZEhKaGJuTnNZWFJsS0RNeU56UXVOeXd3S1NJK1BIVnpaU0JrWVhSaExXTTlJakpESWlCNGJHbHVhenBvY21WbVBTSWpUVXBZTFRZdFZFVllMVTR0TWtNaUx6NDhMMmMrUEdjZ1pHRjBZUzF0Yld3dGJtOWtaVDBpYldraUlIUnlZVzV6Wm05eWJUMGlkSEpoYm5Oc1lYUmxLRE0zTVRrdU15d3dLU0krUEhWelpTQmtZWFJoTFdNOUlqRkVOekU1SWlCNGJHbHVhenBvY21WbVBTSWpUVXBZTFRZdFZFVllMVWt0TVVRM01Ua2lMejQ4TDJjK1BHY2daR0YwWVMxdGJXd3RibTlrWlQwaWJXOGlJSFJ5WVc1elptOXliVDBpZEhKaGJuTnNZWFJsS0RRek1UVXVNeXd3S1NJK1BIVnpaU0JrWVhSaExXTTlJakk1SWlCNGJHbHVhenBvY21WbVBTSWpUVXBZTFRZdFZFVllMVTR0TWpraUx6NDhMMmMrUEdjZ1pHRjBZUzF0Yld3dGJtOWtaVDBpYldraUlIUnlZVzV6Wm05eWJUMGlkSEpoYm5Oc1lYUmxLRFE0TnpFc01Da2lQangxYzJVZ1pHRjBZUzFqUFNJMlF5SWdlR3hwYm1zNmFISmxaajBpSTAxS1dDMDJMVlJGV0MxT0xUWkRJaTgrUEhWelpTQmtZWFJoTFdNOUlqWkdJaUI0YkdsdWF6cG9jbVZtUFNJalRVcFlMVFl0VkVWWUxVNHROa1lpSUhSeVlXNXpabTl5YlQwaWRISmhibk5zWVhSbEtESTNPQ3d3S1NJdlBqeDFjMlVnWkdGMFlTMWpQU0kyTnlJZ2VHeHBibXM2YUhKbFpqMGlJMDFLV0MwMkxWUkZXQzFPTFRZM0lpQjBjbUZ1YzJadmNtMDlJblJ5WVc1emJHRjBaU2czTnpnc01Da2lMejQ4TDJjK1BHY2daR0YwWVMxdGJXd3RibTlrWlQwaWJXOGlJSFJ5WVc1elptOXliVDBpZEhKaGJuTnNZWFJsS0RZeE5Ea3NNQ2tpUGp4MWMyVWdaR0YwWVMxalBTSXlNRFl4SWlCNGJHbHVhenBvY21WbVBTSWpUVXBZTFRZdFZFVllMVTR0TWpBMk1TSXZQand2Wno0OFp5QmtZWFJoTFcxdGJDMXViMlJsUFNKdFpuSmhZeUlnZEhKaGJuTm1iM0p0UFNKMGNtRnVjMnhoZEdVb05qTXhOUzQzTERBcElqNDhaeUJrWVhSaExXMXRiQzF1YjJSbFBTSnRjbTkzSWlCMGNtRnVjMlp2Y20wOUluUnlZVzV6YkdGMFpTZ3lOaklzTnpFd0tTSStQR2NnWkdGMFlTMXRiV3d0Ym05a1pUMGliV2tpUGp4MWMyVWdaR0YwWVMxalBTSXhSRFExUkNJZ2VHeHBibXM2YUhKbFpqMGlJMDFLV0MwMkxWUkZXQzFKTFRGRU5EVkVJaTgrUEM5blBqeG5JR1JoZEdFdGJXMXNMVzV2WkdVOUltMXZJaUIwY21GdWMyWnZjbTA5SW5SeVlXNXpiR0YwWlNnMU1ETXNNQ2tpUGp4MWMyVWdaR0YwWVMxalBTSXlPQ0lnZUd4cGJtczZhSEpsWmowaUkwMUtXQzAyTFZSRldDMU9MVEk0SWk4K1BDOW5QanhuSUdSaGRHRXRiVzFzTFc1dlpHVTlJbTFwSWlCMGNtRnVjMlp2Y20wOUluUnlZVzV6YkdGMFpTZzRPVElzTUNraVBqeDFjMlVnWkdGMFlTMWpQU0l4UkRRMk5TSWdlR3hwYm1zNmFISmxaajBpSTAxS1dDMDJMVlJGV0MxSkxURkVORFkxSWk4K1BDOW5QanhuSUdSaGRHRXRiVzFzTFc1dlpHVTlJbTF2SWlCMGNtRnVjMlp2Y20wOUluUnlZVzV6YkdGMFpTZ3hORFkwTERBcElqNDhkWE5sSUdSaGRHRXRZejBpTWtNaUlIaHNhVzVyT21oeVpXWTlJaU5OU2xndE5pMVVSVmd0VGkweVF5SXZQand2Wno0OFp5QmtZWFJoTFcxdGJDMXViMlJsUFNKdGFTSWdkSEpoYm5ObWIzSnRQU0owY21GdWMyeGhkR1VvTVRrd09DNDNMREFwSWo0OGRYTmxJR1JoZEdFdFl6MGlNVVEwTmpjaUlIaHNhVzVyT21oeVpXWTlJaU5OU2xndE5pMVVSVmd0U1MweFJEUTJOeUl2UGp3dlp6NDhaeUJrWVhSaExXMXRiQzF1YjJSbFBTSlVaVmhCZEc5dElpQmtZWFJoTFcxcWVDMTBaWGhqYkdGemN6MGlUMUpFSWlCMGNtRnVjMlp2Y20wOUluUnlZVzV6YkdGMFpTZ3lNemN6TGpjc01Da2lQanhuSUdSaGRHRXRiVzFzTFc1dlpHVTlJbTF2SWlCMGNtRnVjMlp2Y20wOUluUnlZVzV6YkdGMFpTZ3dJQzB3TGpVcElqNDhkWE5sSUdSaGRHRXRZejBpTjBNaUlIaHNhVzVyT21oeVpXWTlJaU5OU2xndE5pMVVSVmd0VGkwM1F5SXZQand2Wno0OEwyYytQR2NnWkdGMFlTMXRiV3d0Ym05a1pUMGliV2tpSUhSeVlXNXpabTl5YlQwaWRISmhibk5zWVhSbEtESTJOVEV1Tnl3d0tTSStQSFZ6WlNCa1lYUmhMV005SWpGRU56QXpJaUI0YkdsdWF6cG9jbVZtUFNJalRVcFlMVFl0VkVWWUxVa3RNVVEzTURNaUx6NDhMMmMrUEdjZ1pHRjBZUzF0Yld3dGJtOWtaVDBpYlc4aUlIUnlZVzV6Wm05eWJUMGlkSEpoYm5Oc1lYUmxLRE14TWpBdU55d3dLU0krUEhWelpTQmtZWFJoTFdNOUlqSTVJaUI0YkdsdWF6cG9jbVZtUFNJalRVcFlMVFl0VkVWWUxVNHRNamtpTHo0OEwyYytQQzluUGp4bklHUmhkR0V0Ylcxc0xXNXZaR1U5SW0xeWIzY2lJSFJ5WVc1elptOXliVDBpZEhKaGJuTnNZWFJsS0RJeU1Dd3ROekV3S1NJK1BHY2daR0YwWVMxdGJXd3RibTlrWlQwaWJXa2lQangxYzJVZ1pHRjBZUzFqUFNJeFJEUTFSU0lnZUd4cGJtczZhSEpsWmowaUkwMUtXQzAyTFZSRldDMUpMVEZFTkRWRklpOCtQQzluUGp4bklHUmhkR0V0Ylcxc0xXNXZaR1U5SW0xdklpQjBjbUZ1YzJadmNtMDlJblJ5WVc1emJHRjBaU2cwTmpBc01Da2lQangxYzJVZ1pHRjBZUzFqUFNJeU9DSWdlR3hwYm1zNmFISmxaajBpSTAxS1dDMDJMVlJGV0MxT0xUSTRJaTgrUEM5blBqeG5JR1JoZEdFdGJXMXNMVzV2WkdVOUltMXBJaUIwY21GdWMyWnZjbTA5SW5SeVlXNXpiR0YwWlNnNE5Ea3NNQ2tpUGp4MWMyVWdaR0YwWVMxalBTSXhSRFEyTnlJZ2VHeHBibXM2YUhKbFpqMGlJMDFLV0MwMkxWUkZXQzFKTFRGRU5EWTNJaTgrUEM5blBqeG5JR1JoZEdFdGJXMXNMVzV2WkdVOUlsUmxXRUYwYjIwaUlHUmhkR0V0YldwNExYUmxlR05zWVhOelBTSlBVa1FpSUhSeVlXNXpabTl5YlQwaWRISmhibk5zWVhSbEtERXpNVFFzTUNraVBqeG5JR1JoZEdFdGJXMXNMVzV2WkdVOUltMXZJaUIwY21GdWMyWnZjbTA5SW5SeVlXNXpiR0YwWlNnd0lDMHdMalVwSWo0OGRYTmxJR1JoZEdFdFl6MGlOME1pSUhoc2FXNXJPbWh5WldZOUlpTk5TbGd0TmkxVVJWZ3RUaTAzUXlJdlBqd3ZaejQ4TDJjK1BHY2daR0YwWVMxdGJXd3RibTlrWlQwaWJXa2lJSFJ5WVc1elptOXliVDBpZEhKaGJuTnNZWFJsS0RFMU9USXNNQ2tpUGp4MWMyVWdaR0YwWVMxalBTSXhSRFEyTlNJZ2VHeHBibXM2YUhKbFpqMGlJMDFLV0MwMkxWUkZXQzFKTFRGRU5EWTFJaTgrUEM5blBqeG5JR1JoZEdFdGJXMXNMVzV2WkdVOUltMXZJaUIwY21GdWMyWnZjbTA5SW5SeVlXNXpiR0YwWlNneU1UWTBMREFwSWo0OGRYTmxJR1JoZEdFdFl6MGlNa01pSUhoc2FXNXJPbWh5WldZOUlpTk5TbGd0TmkxVVJWZ3RUaTB5UXlJdlBqd3ZaejQ4WnlCa1lYUmhMVzF0YkMxdWIyUmxQU0p0YVNJZ2RISmhibk5tYjNKdFBTSjBjbUZ1YzJ4aGRHVW9Nall3T0M0M0xEQXBJajQ4ZFhObElHUmhkR0V0WXowaU1VUTNNVGtpSUhoc2FXNXJPbWh5WldZOUlpTk5TbGd0TmkxVVJWZ3RTUzB4UkRjeE9TSXZQand2Wno0OFp5QmtZWFJoTFcxdGJDMXViMlJsUFNKdGJ5SWdkSEpoYm5ObWIzSnRQU0owY21GdWMyeGhkR1VvTXpJd05DNDNMREFwSWo0OGRYTmxJR1JoZEdFdFl6MGlNamtpSUhoc2FXNXJPbWh5WldZOUlpTk5TbGd0TmkxVVJWZ3RUaTB5T1NJdlBqd3ZaejQ4TDJjK1BISmxZM1FnZDJsa2RHZzlJak0zT1RNdU55SWdhR1ZwWjJoMFBTSTJNQ0lnZUQwaU1USXdJaUI1UFNJeU1qQWlMejQ4TDJjK1BHY2daR0YwWVMxdGJXd3RibTlrWlQwaWJXa2lJSFJ5WVc1elptOXliVDBpZEhKaGJuTnNZWFJsS0RFd016UTVMak1zTUNraVBqeDFjMlVnWkdGMFlTMWpQU0l4UkRRMU1TSWdlR3hwYm1zNmFISmxaajBpSTAxS1dDMDJMVlJGV0MxSkxURkVORFV4SWk4K1BDOW5QanhuSUdSaGRHRXRiVzFzTFc1dlpHVTlJbTFwSWlCMGNtRnVjMlp2Y20wOUluUnlZVzV6YkdGMFpTZ3hNRGcyT1M0ekxEQXBJajQ4ZFhObElHUmhkR0V0WXowaU1VUTBOamNpSUhoc2FXNXJPbWh5WldZOUlpTk5TbGd0TmkxVVJWZ3RTUzB4UkRRMk55SXZQand2Wno0OEwyYytQR2NnWkdGMFlTMXRiV3d0Ym05a1pUMGliVzhpSUhSeVlXNXpabTl5YlQwaWRISmhibk5zWVhSbEtEQXNMVEV6T0RVcElqNDhkWE5sSUdSaGRHRXRZejBpUlRFMU1pSWdlR3hwYm1zNmFISmxaajBpSTAxS1dDMDJMVlJGV0MxVE5DMUZNVFV5SWk4K1BIVnpaU0JrWVhSaExXTTlJa1V4TlRNaUlIaHNhVzVyT21oeVpXWTlJaU5OU2xndE5pMVVSVmd0VXpRdFJURTFNeUlnZEhKaGJuTm1iM0p0UFNKMGNtRnVjMnhoZEdVb01UQTRPRFF1TXl3d0tTSXZQanhuSUdSaGRHRXRZejBpUlRFMU5pSWdkSEpoYm5ObWIzSnRQU0owY21GdWMyeGhkR1VvTlRJeE55NHlMREFwSWo0OGRYTmxJR1JoZEdFdFl6MGlSVEUxTVNJZ2VHeHBibXM2YUhKbFpqMGlJMDFLV0MwMkxWUkZXQzFUTkMxRk1UVXhJaTgrUEhWelpTQmtZWFJoTFdNOUlrVXhOVEFpSUhoc2FXNXJPbWh5WldZOUlpTk5TbGd0TmkxVVJWZ3RVelF0UlRFMU1DSWdkSEpoYm5ObWIzSnRQU0owY21GdWMyeGhkR1VvTkRVd0xEQXBJaTgrUEM5blBqeHpkbWNnZDJsa2RHZzlJalE1TmpjdU1pSWdhR1ZwWjJoMFBTSTNNakFpSUhnOUlqTTFNQ0lnZVQwaUxUTXdNQ0lnZG1sbGQwSnZlRDBpTVRJME1TNDRJQzB6TURBZ05EazJOeTR5SURjeU1DSStQSFZ6WlNCa1lYUmhMV005SWtVeE5UUWlJSGhzYVc1ck9taHlaV1k5SWlOTlNsZ3ROaTFVUlZndFV6UXRSVEUxTkNJZ2RISmhibk5tYjNKdFBTSnpZMkZzWlNneE9DNDJNamNzTVNraUx6NDhMM04yWno0OGMzWm5JSGRwWkhSb1BTSTBPVFkzTGpJaUlHaGxhV2RvZEQwaU56SXdJaUI0UFNJMk1ERTNMaklpSUhrOUlpMHpNREFpSUhacFpYZENiM2c5SWpFeU5ERXVPQ0F0TXpBd0lEUTVOamN1TWlBM01qQWlQangxYzJVZ1pHRjBZUzFqUFNKRk1UVTBJaUI0YkdsdWF6cG9jbVZtUFNJalRVcFlMVFl0VkVWWUxWTTBMVVV4TlRRaUlIUnlZVzV6Wm05eWJUMGljMk5oYkdVb01UZ3VOakkzTERFcElpOCtQQzl6ZG1jK1BDOW5Qand2Wno0OEwyYytQR2NnWkdGMFlTMXRiV3d0Ym05a1pUMGlWR1ZZUVhSdmJTSWdkSEpoYm5ObWIzSnRQU0owY21GdWMyeGhkR1VvTkRZeE9DNHlMQzB5TWpRMExqZ3BJSE5qWVd4bEtEQXVOekEzS1NJZ1pHRjBZUzF0YW5ndGRHVjRZMnhoYzNNOUlrOVNSQ0krUEdjZ1pHRjBZUzF0Yld3dGJtOWtaVDBpYldraVBqeDFjMlVnWkdGMFlTMWpQU0l4UkRRek9DSWdlR3hwYm1zNmFISmxaajBpSTAxS1dDMDJMVlJGV0MxSkxURkVORE00SWk4K1BDOW5QanhuSUdSaGRHRXRiVzFzTFc1dlpHVTlJbTFwSWlCMGNtRnVjMlp2Y20wOUluUnlZVzV6YkdGMFpTZzNOalFzTUNraVBqeDFjMlVnWkdGMFlTMWpQU0l4UkRRelJpSWdlR3hwYm1zNmFISmxaajBpSTAxS1dDMDJMVlJGV0MxSkxURkVORE5HSWk4K1BDOW5QanhuSUdSaGRHRXRiVzFzTFc1dlpHVTlJbTFwSWlCMGNtRnVjMlp2Y20wOUluUnlZVzV6YkdGMFpTZ3hORFExTERBcElqNDhkWE5sSUdSaGRHRXRZejBpTVVRME16VWlJSGhzYVc1ck9taHlaV1k5SWlOTlNsZ3ROaTFVUlZndFNTMHhSRFF6TlNJdlBqd3ZaejQ4WnlCa1lYUmhMVzF0YkMxdWIyUmxQU0p0YVNJZ2RISmhibk5tYjNKdFBTSjBjbUZ1YzJ4aGRHVW9Nakl3TkN3d0tTSStQSFZ6WlNCa1lYUmhMV005SWpGRU5EUXlJaUI0YkdsdWF6cG9jbVZtUFNJalRVcFlMVFl0VkVWWUxVa3RNVVEwTkRJaUx6NDhMMmMrUEM5blBqd3ZaejQ4TDJjK1BDOW5Qand2YzNablBnPT0iLAoJIlJlYWxWaWV3U2l6ZUpzb24iIDogIntcImhlaWdodFwiOjE0MTAuNzE0MjYzOTE2MDE1NixcIndpZHRoXCI6ODgwMy41NzExNjY5OTIxODh9Igp9Cg=="/>
    </extobj>
    <extobj name="2384804F-3998-4D57-9195-F3826E402611-8">
      <extobjdata type="2384804F-3998-4D57-9195-F3826E402611" data="ewoJIkltZ1NldHRpbmdKc29uIiA6ICJ7XCJoZWlnaHRcIjo0Mi44NTcxNDI4NTcxNDI4NTQsXCJ3aWR0aFwiOjMwOC4wMzU3MTQyODU3MTQzfSIsCgkiTGF0ZXgiIDogIlxcbWF0aGNhbHtMfV97RUxCT30gPSBcXGludCBxKHopIFxcbG9nIFxcZnJhY3twKHgseil9e3Eoeil9ZHogXFxsZXEgXFxsb2cgcCh4KSIsCgkiTGF0ZXhJbWdCYXNlNjQiIDogIlBITjJaeUI0Yld4dWN6MGlhSFIwY0RvdkwzZDNkeTUzTXk1dmNtY3ZNakF3TUM5emRtY2lJSGRwWkhSb1BTSXpPUzQwTnpabGVDSWdhR1ZwWjJoMFBTSTFMalEzTldWNElpQnliMnhsUFNKcGJXY2lJR1p2WTNWellXSnNaVDBpWm1Gc2MyVWlJSFpwWlhkQ2IzZzlJakFnTFRFME5qQWdNVGMwTkRndU5DQXlOREl3SWlCNGJXeHVjenA0YkdsdWF6MGlhSFIwY0RvdkwzZDNkeTUzTXk1dmNtY3ZNVGs1T1M5NGJHbHVheUlnWVhKcFlTMW9hV1JrWlc0OUluUnlkV1VpSUhOMGVXeGxQU0oyWlhKMGFXTmhiQzFoYkdsbmJqb2dMVEl1TVRjeVpYZzdJRzFoZUMxM2FXUjBhRG9nT1RnbE95SStQR1JsWm5NK1BIQmhkR2dnYVdROUlrMUtXQzB5TFZSRldDMURMVFJESWlCa1BTSk5OaklnTFRJeVZEUTNJQzB5TWxRek1pQXRNVEZSTXpJZ0xURWdOVFlnTWpSVU9ETWdOVFZSTVRFeklEazJJREV6T0NBeE56SlVNVGd3SURNeU1GUXlNelFnTkRjelZETXlNeUEyTURsUk16WTBJRFkwT1NBME1Ua2dOamMzVkRVek1TQTNNRFZSTlRVNUlEY3dOU0ExTnpnZ05qazJWRFl3TkNBMk56RlVOakUxSURZME5WUTJNVGdnTmpJelZqWXhNVkUyTVRnZ05UZ3lJRFl4TlNBMU56RlVOVGs0SURVME9GRTFPREVnTlRNeElEVTFPQ0ExTWpCVU5URTRJRFV3T1ZFMU1ETWdOVEE1SURVd015QTFNakJSTlRBeklEVXlNeUExTURVZ05UTTJWRFV3TnlBMU5qQlJOVEEzSURVNU1DQTBPVFFnTmpFd1ZEUTFNaUEyTXpCUk5ESXpJRFl6TUNBME1UQWdOakUzVVRNMk55QTFOemdnTXpNeklEUTVNbFF5TnpFZ016QXhWREl6TXlBeE56QlJNakV4SURFeU15QXlNRFFnTVRFeVRERTVPQ0F4TUROTU1qSTBJREV3TWxFeU9ERWdNVEF5SURNMk9TQTNPVlExTURrZ05USklOVEl6VVRVek5TQTJOQ0ExTkRRZ09EZFVOVGM1SURFeU9GRTJNVFlnTVRVeUlEWTBNU0F4TlRKUk5qVTJJREUxTWlBMk5UWWdNVFF5VVRZMU5pQXhNREVnTlRnNElEUXdWRFF6TXlBdE1qSlJNemd4SUMweU1pQXlPRGtnTVZReE5UWWdNamhNTVRReElESTVUREV6TVNBeU1GRXhNVEVnTUNBNE55QXRNVEZhSWk4K1BIQmhkR2dnYVdROUlrMUtXQzB5TFZSRldDMUpMVEZFTkRNNElpQmtQU0pOTkRreUlESXhNMUUwTnpJZ01qRXpJRFEzTWlBeU1qWlJORGN5SURJek1DQTBOemNnTWpVd1ZEUTRNaUF5T0RWUk5EZ3lJRE14TmlBME5qRWdNekl6VkRNMk5DQXpNekJJTXpFeVVUTXhNU0F6TWpnZ01qYzNJREU1TWxReU5ETWdOVEpSTWpReklEUTRJREkxTkNBME9GUXpNelFnTkRaUk5ESTRJRFEySURRMU9DQTBPRlExTVRnZ05qRlJOVFkzSURjM0lEVTVPU0F4TVRkVU5qY3dJREkwT0ZFMk9EQWdNamN3SURZNE15QXlOekpSTmprd0lESTNOQ0EyT1RnZ01qYzBVVGN4T0NBeU56UWdOekU0SURJMk1WRTJNVE1nTnlBMk1EZ2dNbEUyTURVZ01DQXpNaklnTUVneE16TlJNekVnTUNBek1TQXhNVkV6TVNBeE15QXpOQ0F5TlZFek9DQTBNU0EwTWlBME0xUTJOU0EwTmxFNU1pQTBOaUF4TWpVZ05EbFJNVE01SURVeUlERTBOQ0EyTVZFeE5EWWdOallnTWpFMUlETTBNbFF5T0RVZ05qSXlVVEk0TlNBMk1qa2dNamd4SURZeU9WRXlOek1nTmpNeUlESXlPQ0EyTXpSSU1UazNVVEU1TVNBMk5EQWdNVGt4SURZME1sUXhPVE1nTmpVNVVURTVOeUEyTnpZZ01qQXpJRFk0TUVnM05UZFJOelkwSURZM05pQTNOalFnTmpZNVVUYzJOQ0EyTmpRZ056VXhJRFUxTjFRM016Y2dORFEzVVRjek5TQTBOREFnTnpFM0lEUTBNRWczTURWUk5qazRJRFEwTlNBMk9UZ2dORFV6VERjd01TQTBOelpSTnpBMElEVXdNQ0EzTURRZ05USTRVVGN3TkNBMU5UZ2dOamszSURVM09GUTJOemdnTmpBNVZEWTBNeUEyTWpWVU5UazJJRFl6TWxRMU16SWdOak0wU0RRNE5WRXpPVGNnTmpNeklETTVNaUEyTXpGUk16ZzRJRFl5T1NBek9EWWdOakl5VVRNNE5TQTJNVGtnTXpVMUlEUTVPVlF6TWpRZ016YzNVVE0wTnlBek56WWdNemN5SURNM05rZ3pPVGhSTkRZMElETTNOaUEwT0RrZ016a3hWRFV6TkNBME56SlJOVE00SURRNE9DQTFOREFnTkRrd1ZEVTFOeUEwT1ROUk5UWXlJRFE1TXlBMU5qVWdORGt6VkRVM01DQTBPVEpVTlRjeUlEUTVNVlExTnpRZ05EZzNWRFUzTnlBME9ETk1OVFEwSURNMU1WRTFNVEVnTWpFNElEVXdPQ0F5TVRaUk5UQTFJREl4TXlBME9USWdNakV6V2lJdlBqeHdZWFJvSUdsa1BTSk5TbGd0TWkxVVJWZ3RTUzB4UkRRelJpSWdaRDBpVFRJeU9DQTJNemRSTVRrMElEWXpOeUF4T1RJZ05qUXhVVEU1TVNBMk5ETWdNVGt4SURZME9WRXhPVEVnTmpjeklESXdNaUEyT0RKUk1qQTBJRFk0TXlBeU1UY2dOamd6VVRJM01TQTJPREFnTXpRMElEWTRNRkUwT0RVZ05qZ3dJRFV3TmlBMk9ETklOVEU0VVRVeU5DQTJOemNnTlRJMElEWTNORlExTWpJZ05qVTJVVFV4TnlBMk5ERWdOVEV6SURZek4wZzBOelZSTkRBMklEWXpOaUF6T1RRZ05qSTRVVE00TnlBMk1qUWdNemd3SURZd01GUXpNVE1nTXpNMlVUSTVOeUF5TnpFZ01qYzVJREU1T0ZReU5USWdPRGhNTWpReklEVXlVVEkwTXlBME9DQXlOVElnTkRoVU16RXhJRFEyU0RNeU9GRXpOakFnTkRZZ016YzVJRFEzVkRReU9DQTFORlEwTnpnZ056SlVOVEl5SURFd05sUTFOalFnTVRZeFVUVTRNQ0F4T1RFZ05UazBJREl5T0ZRMk1URWdNamN3VVRZeE5pQXlOek1nTmpJNElESTNNMGcyTkRGUk5qUTNJREkyTkNBMk5EY2dNall5VkRZeU55QXlNRE5VTlRneklEZ3pWRFUxTnlBNVVUVTFOU0EwSURVMU15QXpWRFV6TnlBd1ZEUTVOQ0F0TVZFME9ETWdMVEVnTkRFNElDMHhWREk1TkNBd1NERXhObEV6TWlBd0lETXlJREV3VVRNeUlERTNJRE0wSURJMFVUTTVJRFF6SURRMElEUTFVVFE0SURRMklEVTVJRFEyU0RZMVVUa3lJRFEySURFeU5TQTBPVkV4TXprZ05USWdNVFEwSURZeFVURTBOeUEyTlNBeU1UWWdNek01VkRJNE5TQTJNamhSTWpnMUlEWXpOU0F5TWpnZ05qTTNXaUl2UGp4d1lYUm9JR2xrUFNKTlNsZ3RNaTFVUlZndFNTMHhSRFF6TlNJZ1pEMGlUVEl6TVNBMk16ZFJNakEwSURZek55QXhPVGtnTmpNNFZERTVOQ0EyTkRsUk1UazBJRFkzTmlBeU1EVWdOamd5VVRJd05pQTJPRE1nTXpNMUlEWTRNMUUxT1RRZ05qZ3pJRFl3T0NBMk9ERlJOamN4SURZM01TQTNNVE1nTmpNMlZEYzFOaUExTkRSUk56VTJJRFE0TUNBMk9UZ2dOREk1VkRVMk5TQXpOakJNTlRVMUlETTFOMUUyTVRrZ016UTRJRFkyTUNBek1URlVOekF5SURJeE9WRTNNRElnTVRRMklEWXpNQ0EzT0ZRME5UTWdNVkUwTkRZZ01DQXlORElnTUZFME1pQXdJRE01SURKUk16VWdOU0F6TlNBeE1GRXpOU0F4TnlBek55QXlORkUwTWlBME15QTBOeUEwTlZFMU1TQTBOaUEyTWlBME5rZzJPRkU1TlNBME5pQXhNamdnTkRsUk1UUXlJRFV5SURFME55QTJNVkV4TlRBZ05qVWdNakU1SURNek9WUXlPRGdnTmpJNFVUSTRPQ0EyTXpVZ01qTXhJRFl6TjFwTk5qUTVJRFUwTkZFMk5Ea2dOVGMwSURZek5DQTJNREJVTlRnMUlEWXpORkUxTnpnZ05qTTJJRFE1TXlBMk16ZFJORGN6SURZek55QTBOVEVnTmpNM1ZEUXhOaUEyTXpaSU5EQXpVVE00T0NBMk16VWdNemcwSURZeU5sRXpPRElnTmpJeUlETTFNaUExTURaUk16VXlJRFV3TXlBek5URWdOVEF3VERNeU1DQXpOelJJTkRBeFVUUTRNaUF6TnpRZ05EazBJRE0zTmxFMU5UUWdNemcySURZd01TQTBNelJVTmpRNUlEVTBORnBOTlRrMUlESXlPVkUxT1RVZ01qY3pJRFUzTWlBek1ESlVOVEV5SURNek5sRTFNRFlnTXpNM0lEUXlPU0F6TXpkUk16RXhJRE16TnlBek1UQWdNek0yVVRNeE1DQXpNelFnTWpreklESTJNMVF5TlRnZ01USXlUREkwTUNBMU1sRXlOREFnTkRnZ01qVXlJRFE0VkRNek15QTBObEUwTWpJZ05EWWdOREk1SURRM1VUUTVNU0ExTkNBMU5ETWdNVEExVkRVNU5TQXlNamxhSWk4K1BIQmhkR2dnYVdROUlrMUtXQzB5TFZSRldDMUpMVEZFTkRReUlpQmtQU0pOTnpRd0lEUXpOVkUzTkRBZ016SXdJRFkzTmlBeU1UTlVOVEV4SURReVZETXdOQ0F0TWpKUk1qQTNJQzB5TWlBeE16Z2dNelZVTlRFZ01qQXhVVFV3SURJd09TQTFNQ0F5TkRSUk5UQWdNelEySURrNElEUXpPRlF5TWpjZ05qQXhVVE0xTVNBM01EUWdORGMySURjd05GRTFNVFFnTnpBMElEVXlOQ0EzTUROUk5qSXhJRFk0T1NBMk9EQWdOakUzVkRjME1DQTBNelZhVFRZek55QTBOelpSTmpNM0lEVTJOU0ExT1RFZ05qRTFWRFEzTmlBMk5qVlJNemsySURZMk5TQXpNaklnTmpBMVVUSTBNaUExTkRJZ01qQXdJRFF5T0ZReE5UY2dNakUyVVRFMU55QXhNallnTWpBd0lEY3pWRE14TkNBeE9WRTBNRFFnTVRrZ05EZzFJRGs0VkRZd09DQXpNVE5STmpNM0lEUXdPQ0EyTXpjZ05EYzJXaUl2UGp4d1lYUm9JR2xrUFNKTlNsZ3RNa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l0VkVWWUxVeFBMVEl5TWtJaUlHUTlJazB4TVRRZ0xUYzVPRkV4TXpJZ0xUZ3lOQ0F4TmpVZ0xUZ3lORWd4TmpkUk1UazFJQzA0TWpRZ01qSXpJQzAzTmpSVU1qYzFJQzAyTURCVU16SXdJQzB6T1RGVU16WXlJQzB4TmpSUk16WTFJQzB4TkRNZ016WTNJQzB4TXpOUk5ETTVJREk1TWlBMU1qTWdOalUxVkRZME5TQXhNVEkzVVRZMU1TQXhNVFExSURZMU5TQXhNVFUzVkRZM01pQXhNakF4VkRZNU9TQXhNalUzVkRjek15QXhNekEyVkRjM055QXhNelEyVkRneU9DQXhNell3VVRnNE5DQXhNell3SURreE1pQXhNekkxVkRrME5DQXhNalExVVRrME5DQXhNakl3SURrek1pQXhNakExVkRrd09TQXhNVGcyVkRnNE55QXhNVGd6VVRnMk5pQXhNVGd6SURnME9TQXhNVGs0VkRnek1pQXhNak01VVRnek1pQXhNamczSURnNE5TQXhNamsyVERnNE1pQXhNekF3VVRnM09TQXhNekF6SURnM05DQXhNekEzVkRnMk5pQXhNekV6VVRnMU1TQXhNekl6SURnek15QXhNekl6VVRneE9TQXhNekl6SURnd055QXhNekV4VkRjM05TQXhNalUxVkRjek5pQXhNVE01VkRZNE9TQTVNelpVTmpNeklEWXlPRkUxTnpRZ01qa3pJRFV4TUNBdE5WUTBNVEFnTFRRek4xUXpOVFVnTFRZeU9WRXlOemdnTFRnMk1pQXhOalVnTFRnMk1sRXhNalVnTFRnMk1pQTVNaUF0T0RNeFZEVTFJQzAzTkRaUk5UVWdMVGN4TVNBM05DQXROams0VkRFeE1pQXROamcxVVRFek15QXROamcxSURFMU1DQXROekF3VkRFMk55QXROelF4VVRFMk55QXROemc1SURFeE5DQXROems0V2lJdlBqeHdZWFJvSUdsa1BTSk5TbGd0TWkxVVJWZ3RTUzB4UkRRMVJTSWdaRDBpVFRNeklERTFOMUV6TXlBeU5UZ2dNVEE1SURNME9WUXlPREFnTkRReFVUTTBNQ0EwTkRFZ016Y3lJRE00T1ZFek56TWdNemt3SURNM055QXpPVFZVTXpnNElEUXdObFEwTURRZ05ERTRVVFF6T0NBME5ESWdORFV3SURRME1sRTBOVFFnTkRReUlEUTFOeUEwTXpsVU5EWXdJRFF6TkZFME5qQWdOREkxSURNNU1TQXhORGxSTXpJd0lDMHhNelVnTXpJd0lDMHhNemxSTXpJd0lDMHhORGNnTXpZMUlDMHhORGhJTXprd1VUTTVOaUF0TVRVMklETTVOaUF0TVRVM1ZETTVNeUF0TVRjMVVUTTRPU0F0TVRnNElETTRNeUF0TVRrMFNETTNNRkV6TXprZ0xURTVNaUF5TmpJZ0xURTVNbEV5TXpRZ0xURTVNaUF5TVRFZ0xURTVNbFF4TnpRZ0xURTVNbFF4TlRjZ0xURTVNMUV4TkRNZ0xURTVNeUF4TkRNZ0xURTROVkV4TkRNZ0xURTRNaUF4TkRVZ0xURTNNRkV4TkRrZ0xURTFOQ0F4TlRJZ0xURTFNVlF4TnpJZ0xURTBPRkV5TWpBZ0xURTBPQ0F5TXpBZ0xURTBNVkV5TXpnZ0xURXpOaUF5TlRnZ0xUVXpWREkzT1NBek1sRXlOemtnTXpNZ01qY3lJREk1VVRJeU5DQXRNVEFnTVRjeUlDMHhNRkV4TVRjZ0xURXdJRGMxSURNd1ZETXpJREUxTj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a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pMVVSVmd0U1MweFJEUTJOeUlnWkQwaVRUTTBOeUF6TXpoUk16TTNJRE16T0NBeU9UUWdNelE1VkRJek1TQXpOakJSTWpFeElETTJNQ0F4T1RjZ016VTJWREUzTkNBek5EWlVNVFl5SURNek5WUXhOVFVnTXpJMFRERTFNeUF6TWpCUk1UVXdJRE14TnlBeE16Z2dNekUzVVRFeE55QXpNVGNnTVRFM0lETXlOVkV4TVRjZ016TXdJREV5TUNBek16bFJNVE16SURNM09DQXhOak1nTkRBMlZESXlPU0EwTkRCUk1qUXhJRFEwTWlBeU5EWWdORFF5VVRJM01TQTBORElnTWpreElEUXlOVlF6TWprZ016a3lWRE0yTnlBek56VlJNemc1SURNM05TQTBNVEVnTkRBNFZEUXpOQ0EwTkRGUk5ETTFJRFEwTWlBME5Ea2dORFF5U0RRMk1sRTBOamdnTkRNMklEUTJPQ0EwTXpSUk5EWTRJRFF6TUNBME5qTWdOREl3VkRRME9TQXpPVGxVTkRNeUlETTNOMVEwTVRnZ016VTRURFF4TVNBek5EbFJNelk0SURJNU9DQXlOelVnTWpFMFZERTJNQ0F4TURaTU1UUTRJRGswVERFMk15QTVNMUV4T0RVZ09UTWdNakkzSURneVZESTVNQ0EzTVZFek1qZ2dOekVnTXpZd0lEa3dWRFF3TWlBeE5EQlJOREEySURFME9TQTBNRGtnTVRVeFZEUXlOQ0F4TlROUk5EUXpJREUxTXlBME5ETWdNVFF6VVRRME15QXhNemdnTkRReUlERXpORkUwTWpVZ056SWdNemMySURNeFZESTNPQ0F0TVRGUk1qVXlJQzB4TVNBeU16SWdObFF4T1RNZ05EQlVNVFUxSURVM1VURXhNU0ExTnlBM05pQXRNMUUzTUNBdE1URWdOVGtnTFRFeFNEVTBTRFF4VVRNMUlDMDFJRE0xSUMweVVUTTFJREV6SURreklEZzBVVEV6TWlBeE1qa2dNakkxSURJeE5GUXpOREFnTXpJeVVUTTFNaUF6TXpnZ016UTNJRE16T0ZvaUx6NDhjR0YwYUNCcFpEMGlUVXBZTF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4d1lYUm9JR2xrUFNKTlNsZ3RNaT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l0VkVWWUxVNHROamNpSUdROUlrMHpNamtnTkRBNVVUTTNNeUEwTlRNZ05ESTVJRFExTTFFME5Ua2dORFV6SURRM01pQTBNelJVTkRnMUlETTVObEUwT0RVZ016Z3lJRFEzTmlBek56RlVORFE1SURNMk1GRTBNVFlnTXpZd0lEUXhNaUF6T1RCUk5ERXdJRFF3TkNBME1UVWdOREV4VVRReE5TQTBNVElnTkRFMklEUXhORlkwTVRWUk16ZzRJRFF4TWlBek5qTWdNemt6VVRNMU5TQXpPRGdnTXpVMUlETTRObEV6TlRVZ016ZzFJRE0xT1NBek9ERlVNelk0SURNMk9WUXpOemtnTXpVeFZETTRPQ0F6TWpWVU16a3lJREk1TWxFek9USWdNak13SURNME15QXhPRGRVTWpJeUlERTBNMUV4TnpJZ01UUXpJREV5TXlBeE56RlJNVEV5SURFMU15QXhNVElnTVRNelVURXhNaUE1T0NBeE16Z2dPREZSTVRRM0lEYzFJREUxTlNBM05WUXlNamNnTnpOUk16RXhJRGN5SURNek5TQTJOMUV6T1RZZ05UZ2dORE14SURJMlVUUTNNQ0F0TVRNZ05EY3dJQzAzTWxFME56QWdMVEV6T1NBek9USWdMVEUzTlZFek16SWdMVEl3TmlBeU5UQWdMVEl3TmxFeE5qY2dMVEl3TmlBeE1EY2dMVEUzTlZFeU9TQXRNVFF3SURJNUlDMDNOVkV5T1NBdE16a2dOVEFnTFRFMVZEa3lJREU0VERFd015QXlORkUyTnlBMU5TQTJOeUF4TURoUk5qY2dNVFUxSURrMklERTVNMUUxTWlBeU16Y2dOVElnTWpreVVUVXlJRE0xTlNBeE1ESWdNems0VkRJeU15QTBOREpSTWpjMElEUTBNaUF6TVRnZ05ERTJURE15T1NBME1EbGFUVEk1T1NBek5ETlJNamswSURNM01TQXlOek1nTXpnM1ZESXlNU0EwTURSUk1Ua3lJRFF3TkNBeE56RWdNemc0VkRFME5TQXpORE5STVRReUlETXlOaUF4TkRJZ01qa3lVVEUwTWlBeU5EZ2dNVFE1SURJeU4xUXhOemtnTVRreVVURTVOaUF4T0RJZ01qSXlJREU0TWxFeU5EUWdNVGd5SURJMk1DQXhPRGxVTWpneklESXdOMVF5T1RRZ01qSTNWREk1T1NBeU5ESlJNekF5SURJMU9DQXpNRElnTWpreVZESTVPU0F6TkROYVRUUXdNeUF0TnpWUk5EQXpJQzAxTUNBek9Ea2dMVE0wVkRNME9DQXRNVEZVTWprNUlDMHlWREkwTlNBd1NESXhPRkV4TlRFZ01DQXhNemdnTFRaUk1URTRJQzB4TlNBeE1EY2dMVE0wVkRrMUlDMDNORkU1TlNBdE9EUWdNVEF4SUMwNU4xUXhNaklnTFRFeU4xUXhOekFnTFRFMU5WUXlOVEFnTFRFMk4xRXpNVGtnTFRFMk55QXpOakVnTFRFek9WUTBNRE1nTFRjMVdpSXZQanh3WVhSb0lHbGtQU0pOU2xndE1pMVVSVmd0VGkweU1EWXhJaUJrUFNJaUx6NDhjR0YwYUNCcFpEMGlUVXBZTFRJ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JdFZFVllMVTR0TWpJMk5DSWdaRDBpVFRZM05DQTJNelpSTmpneUlEWXpOaUEyT0RnZ05qTXdWRFk1TkNBMk1UVlVOamczSURZd01WRTJPRFlnTmpBd0lEUXhOeUEwTnpKTU1UVXhJRE0wTmt3ek9Ua2dNakk0VVRZNE55QTVNaUEyT1RFZ09EZFJOamswSURneElEWTVOQ0EzTmxFMk9UUWdOVGdnTmpjMklEVTJTRFkzTUV3ek9ESWdNVGt5VVRreUlETXlPU0E1TUNBek16RlJPRE1nTXpNMklEZ3pJRE0wT0ZFNE5DQXpOVGtnT1RZZ016WTFVVEV3TkNBek5qa2dNemd5SURVd01GUTJOalVnTmpNMFVUWTJPU0EyTXpZZ05qYzBJRFl6TmxwTk9EUWdMVEV4T0ZFNE5DQXRNVEE0SURrNUlDMDVPRWcyTnpoUk5qazBJQzB4TURRZ05qazBJQzB4TVRoUk5qazBJQzB4TXpBZ05qYzVJQzB4TXpoSU9UaFJPRFFnTFRFek1TQTROQ0F0TVRFNFdpSXZQand2WkdWbWN6NDhaeUJ6ZEhKdmEyVTlJbU4xY25KbGJuUkRiMnh2Y2lJZ1ptbHNiRDBpWTNWeWNtVnVkRU52Ykc5eUlpQnpkSEp2YTJVdGQybGtkR2c5SWpBaUlIUnlZVzV6Wm05eWJUMGljMk5oYkdVb01Td3RNU2tpUGp4bklHUmhkR0V0Ylcxc0xXNXZaR1U5SW0xaGRHZ2lQanhuSUdSaGRHRXRiVzFzTFc1dlpHVTlJbTF6ZFdJaVBqeG5JR1JoZEdFdGJXMXNMVzV2WkdVOUlsUmxXRUYwYjIwaUlHUmhkR0V0YldwNExYUmxlR05zWVhOelBTSlBVa1FpUGp4bklHUmhkR0V0Ylcxc0xXNXZaR1U5SW0xcElqNDhkWE5sSUdSaGRHRXRZejBpTkVNaUlIaHNhVzVyT21oeVpXWTlJaU5OU2xndE1pMVVSVmd0UXkwMFF5SXZQand2Wno0OEwyYytQR2NnWkdGMFlTMXRiV3d0Ym05a1pUMGlWR1ZZUVhSdmJTSWdkSEpoYm5ObWIzSnRQU0owY21GdWMyeGhkR1VvTnpJekxDMHhOVEFwSUhOallXeGxLREF1TnpBM0tTSWdaR0YwWVMxdGFuZ3RkR1Y0WTJ4aGMzTTlJazlTUkNJK1BHY2daR0YwWVMxdGJXd3RibTlrWlQwaWJXa2lQangxYzJVZ1pHRjBZUzFqUFNJeFJEUXpPQ0lnZUd4cGJtczZhSEpsWmowaUkwMUtXQzB5TFZSRldDMUpMVEZFTkRNNElpOCtQQzluUGp4bklHUmhkR0V0Ylcxc0xXNXZaR1U5SW0xcElpQjBjbUZ1YzJadmNtMDlJblJ5WVc1emJHRjBaU2czTmpRc01Da2lQangxYzJVZ1pHRjBZUzFqUFNJeFJEUXpSaUlnZUd4cGJtczZhSEpsWmowaUkwMUtXQzB5TFZSRldDMUpMVEZFTkROR0lpOCtQQzluUGp4bklHUmhkR0V0Ylcxc0xXNXZaR1U5SW0xcElpQjBjbUZ1YzJadmNtMDlJblJ5WVc1emJHRjBaU2d4TkRRMUxEQXBJajQ4ZFhObElHUmhkR0V0WXowaU1VUTBNelVpSUhoc2FXNXJPbWh5WldZOUlpTk5TbGd0TWkxVVJWZ3RTUzB4UkRRek5TSXZQand2Wno0OFp5QmtZWFJoTFcxdGJDMXViMlJsUFNKdGFTSWdkSEpoYm5ObWIzSnRQU0owY21GdWMyeGhkR1VvTWpJd05Dd3dLU0krUEhWelpTQmtZWFJoTFdNOUlqRkVORFF5SWlCNGJHbHVhenBvY21WbVBTSWpUVXBZTFRJdFZFVllMVWt0TVVRME5ESWlMejQ4TDJjK1BDOW5Qand2Wno0OFp5QmtZWFJoTFcxdGJDMXViMlJsUFNKdGJ5SWdkSEpoYm5ObWIzSnRQU0owY21GdWMyeGhkR1VvTXpFME9DNDRMREFwSWo0OGRYTmxJR1JoZEdFdFl6MGlNMFFpSUhoc2FXNXJPbWh5WldZOUlpTk5TbGd0TWkxVVJWZ3RUaTB6UkNJdlBqd3ZaejQ4WnlCa1lYUmhMVzF0YkMxdWIyUmxQU0p0YnlJZ2RISmhibk5tYjNKdFBTSjBjbUZ1YzJ4aGRHVW9OREl3TkM0MUxEQXBJSFJ5WVc1emJHRjBaU2d3SURFcElqNDhkWE5sSUdSaGRHRXRZejBpTWpJeVFpSWdlR3hwYm1zNmFISmxaajBpSTAxS1dDMHlMVlJGV0MxTVR5MHlNakpDSWk4K1BDOW5QanhuSUdSaGRHRXRiVzFzTFc1dlpHVTlJbTFwSWlCMGNtRnVjMlp2Y20wOUluUnlZVzV6YkdGMFpTZzFNekUxTGpJc01Da2lQangxYzJVZ1pHRjBZUzFqUFNJeFJEUTFSU0lnZUd4cGJtczZhSEpsWmowaUkwMUtXQzB5TFZSRldDMUpMVEZFTkRWRklpOCtQQzluUGp4bklHUmhkR0V0Ylcxc0xXNXZaR1U5SW0xdklpQjBjbUZ1YzJadmNtMDlJblJ5WVc1emJHRjBaU2cxTnpjMUxqSXNNQ2tpUGp4MWMyVWdaR0YwWVMxalBTSXlPQ0lnZUd4cGJtczZhSEpsWmowaUkwMUtXQzB5TFZSRldDMU9MVEk0SWk4K1BDOW5QanhuSUdSaGRHRXRiVzFzTFc1dlpHVTlJbTFwSWlCMGNtRnVjMlp2Y20wOUluUnlZVzV6YkdGMFpTZzJNVFkwTGpJc01Da2lQangxYzJVZ1pHRjBZUzFqUFNJeFJEUTJOeUlnZUd4cGJtczZhSEpsWmowaUkwMUtXQzB5TFZSRldDMUpMVEZFTkRZM0lpOCtQQzluUGp4bklHUmhkR0V0Ylcxc0xXNXZaR1U5SW0xdklpQjBjbUZ1YzJadmNtMDlJblJ5WVc1emJHRjBaU2cyTmpJNUxqSXNNQ2tpUGp4MWMyVWdaR0YwWVMxalBTSXlPU0lnZUd4cGJtczZhSEpsWmowaUkwMUtXQzB5TFZSRldDMU9MVEk1SWk4K1BDOW5QanhuSUdSaGRHRXRiVzFzTFc1dlpHVTlJbTFwSWlCMGNtRnVjMlp2Y20wOUluUnlZVzV6YkdGMFpTZzNNVGcwTGprc01Da2lQangxYzJVZ1pHRjBZUzFqUFNJMlF5SWdlR3hwYm1zNmFISmxaajBpSTAxS1dDMHlMVlJGV0MxT0xUWkRJaTgrUEhWelpTQmtZWFJoTFdNOUlqWkdJaUI0YkdsdWF6cG9jbVZtUFNJalRVcFlMVEl0VkVWWUxVNHROa1lpSUhSeVlXNXpabTl5YlQwaWRISmhibk5zWVhSbEtESTNPQ3d3S1NJdlBqeDFjMlVnWkdGMFlTMWpQU0kyTnlJZ2VHeHBibXM2YUhKbFpqMGlJMDFLV0MweUxWUkZXQzFPTFRZM0lpQjBjbUZ1YzJadmNtMDlJblJ5WVc1emJHRjBaU2czTnpnc01Da2lMejQ4TDJjK1BHY2daR0YwWVMxdGJXd3RibTlrWlQwaWJXOGlJSFJ5WVc1elptOXliVDBpZEhKaGJuTnNZWFJsS0RnME5qSXVPU3d3S1NJK1BIVnpaU0JrWVhSaExXTTlJakl3TmpFaUlIaHNhVzVyT21oeVpXWTlJaU5OU2xndE1pMVVSVmd0VGkweU1EWXhJaTgrUEM5blBqeG5JR1JoZEdFdGJXMXNMVzV2WkdVOUltMW1jbUZqSWlCMGNtRnVjMlp2Y20wOUluUnlZVzV6YkdGMFpTZzROakk1TGpVc01Da2lQanhuSUdSaGRHRXRiVzFzTFc1dlpHVTlJbTF5YjNjaUlIUnlZVzV6Wm05eWJUMGlkSEpoYm5Oc1lYUmxLREl5TUN3M01UQXBJajQ4WnlCa1lYUmhMVzF0YkMxdWIyUmxQU0p0YVNJK1BIVnpaU0JrWVhSaExXTTlJakZFTkRWRUlpQjRiR2x1YXpwb2NtVm1QU0lqVFVwWUxUSXRWRVZZTFVrdE1VUTBOVVFpTHo0OEwyYytQR2NnWkdGMFlTMXRiV3d0Ym05a1pUMGliVzhpSUhSeVlXNXpabTl5YlQwaWRISmhibk5zWVhSbEtEVXdNeXd3S1NJK1BIVnpaU0JrWVhSaExXTTlJakk0SWlCNGJHbHVhenBvY21WbVBTSWpUVXBZTFRJdFZFVllMVTR0TWpnaUx6NDhMMmMrUEdjZ1pHRjBZUzF0Yld3dGJtOWtaVDBpYldraUlIUnlZVzV6Wm05eWJUMGlkSEpoYm5Oc1lYUmxLRGc1TWl3d0tTSStQSFZ6WlNCa1lYUmhMV005SWpGRU5EWTFJaUI0YkdsdWF6cG9jbVZtUFNJalRVcFlMVEl0VkVWWUxVa3RNVVEwTmpVaUx6NDhMMmMrUEdjZ1pHRjBZUzF0Yld3dGJtOWtaVDBpYlc4aUlIUnlZVzV6Wm05eWJUMGlkSEpoYm5Oc1lYUmxLREUwTmpRc01Da2lQangxYzJVZ1pHRjBZUzFqUFNJeVF5SWdlR3hwYm1zNmFISmxaajBpSTAxS1dDMHlMVlJGV0MxT0xUSkRJaTgrUEM5blBqeG5JR1JoZEdFdGJXMXNMVzV2WkdVOUltMXBJaUIwY21GdWMyWnZjbTA5SW5SeVlXNXpiR0YwWlNneE9UQTRMamNzTUNraVBqeDFjMlVnWkdGMFlTMWpQU0l4UkRRMk55SWdlR3hwYm1zNmFISmxaajBpSTAxS1dDMHlMVlJGV0MxSkxURkVORFkzSWk4K1BDOW5QanhuSUdSaGRHRXRiVzFzTFc1dlpHVTlJbTF2SWlCMGNtRnVjMlp2Y20wOUluUnlZVzV6YkdGMFpTZ3lNemN6TGpjc01Da2lQangxYzJVZ1pHRjBZUzFqUFNJeU9TSWdlR3hwYm1zNmFISmxaajBpSTAxS1dDMHlMVlJGV0MxT0xUSTVJaTgrUEM5blBqd3ZaejQ4WnlCa1lYUmhMVzF0YkMxdWIyUmxQU0p0Y205M0lpQjBjbUZ1YzJadmNtMDlJblJ5WVc1emJHRjBaU2czTkRrdU9Dd3ROekV3S1NJK1BHY2daR0YwWVMxdGJXd3RibTlrWlQwaWJXa2lQangxYzJVZ1pHRjBZUzFqUFNJeFJEUTFSU0lnZUd4cGJtczZhSEpsWmowaUkwMUtXQzB5TFZSRldDMUpMVEZFTkRWRklpOCtQQzluUGp4bklHUmhkR0V0Ylcxc0xXNXZaR1U5SW0xdklpQjBjbUZ1YzJadmNtMDlJblJ5WVc1emJHRjBaU2cwTmpBc01Da2lQangxYzJVZ1pHRjBZUzFqUFNJeU9DSWdlR3hwYm1zNmFISmxaajBpSTAxS1dDMHlMVlJGV0MxT0xUSTRJaTgrUEM5blBqeG5JR1JoZEdFdGJXMXNMVzV2WkdVOUltMXBJaUIwY21GdWMyWnZjbTA5SW5SeVlXNXpiR0YwWlNnNE5Ea3NNQ2tpUGp4MWMyVWdaR0YwWVMxalBTSXhSRFEyTnlJZ2VHeHBibXM2YUhKbFpqMGlJMDFLV0MweUxWUkZXQzFKTFRGRU5EWTNJaTgrUEM5blBqeG5JR1JoZEdFdGJXMXNMVzV2WkdVOUltMXZJaUIwY21GdWMyWnZjbTA5SW5SeVlXNXpiR0YwWlNneE16RTBMREFwSWo0OGRYTmxJR1JoZEdFdFl6MGlNamtpSUhoc2FXNXJPbWh5WldZOUlpTk5TbGd0TWkxVVJWZ3RUaTB5T1NJdlBqd3ZaejQ4TDJjK1BISmxZM1FnZDJsa2RHZzlJakk1TmpJdU55SWdhR1ZwWjJoMFBTSTJNQ0lnZUQwaU1USXdJaUI1UFNJeU1qQWlMejQ4TDJjK1BHY2daR0YwWVMxdGJXd3RibTlrWlQwaWJXa2lJSFJ5WVc1elptOXliVDBpZEhKaGJuTnNZWFJsS0RFeE9ETXlMaklzTUNraVBqeDFjMlVnWkdGMFlTMWpQU0l4UkRRMU1TSWdlR3hwYm1zNmFISmxaajBpSTAxS1dDMHlMVlJGV0MxSkxURkVORFV4SWk4K1BDOW5QanhuSUdSaGRHRXRiVzFzTFc1dlpHVTlJbTFwSWlCMGNtRnVjMlp2Y20wOUluUnlZVzV6YkdGMFpTZ3hNak0xTWk0eUxEQXBJajQ4ZFhObElHUmhkR0V0WXowaU1VUTBOamNpSUhoc2FXNXJPbWh5WldZOUlpTk5TbGd0TWkxVVJWZ3RTUzB4UkRRMk55SXZQand2Wno0OFp5QmtZWFJoTFcxdGJDMXViMlJsUFNKdGJ5SWdkSEpoYm5ObWIzSnRQU0owY21GdWMyeGhkR1VvTVRNd09UVXNNQ2tpUGp4MWMyVWdaR0YwWVMxalBTSXlNalkwSWlCNGJHbHVhenBvY21WbVBTSWpUVXBZTFRJdFZFVllMVTR0TWpJMk5DSXZQand2Wno0OFp5QmtZWFJoTFcxdGJDMXViMlJsUFNKdGFTSWdkSEpoYm5ObWIzSnRQU0owY21GdWMyeGhkR1VvTVRReE5UQXVPQ3d3S1NJK1BIVnpaU0JrWVhSaExXTTlJalpESWlCNGJHbHVhenBvY21WbVBTSWpUVXBZTFRJdFZFVllMVTR0TmtNaUx6NDhkWE5sSUdSaGRHRXRZejBpTmtZaUlIaHNhVzVyT21oeVpXWTlJaU5OU2xndE1pMVVSVmd0VGkwMlJpSWdkSEpoYm5ObWIzSnRQU0owY21GdWMyeGhkR1VvTWpjNExEQXBJaTgrUEhWelpTQmtZWFJoTFdNOUlqWTNJaUI0YkdsdWF6cG9jbVZtUFNJalRVcFlMVEl0VkVWWUxVNHROamNpSUhSeVlXNXpabTl5YlQwaWRISmhibk5zWVhSbEtEYzNPQ3d3S1NJdlBqd3ZaejQ4WnlCa1lYUmhMVzF0YkMxdWIyUmxQU0p0YnlJZ2RISmhibk5tYjNKdFBTSjBjbUZ1YzJ4aGRHVW9NVFUwTWpndU9Dd3dLU0krUEhWelpTQmtZWFJoTFdNOUlqSXdOakVpSUhoc2FXNXJPbWh5WldZOUlpTk5TbGd0TWkxVVJWZ3RUaTB5TURZeElpOCtQQzluUGp4bklHUmhkR0V0Ylcxc0xXNXZaR1U5SW0xcElpQjBjbUZ1YzJadmNtMDlJblJ5WVc1emJHRjBaU2d4TlRVNU5TNDBMREFwSWo0OGRYTmxJR1JoZEdFdFl6MGlNVVEwTlVRaUlIaHNhVzVyT21oeVpXWTlJaU5OU2xndE1pMVVSVmd0U1MweFJEUTFSQ0l2UGp3dlp6NDhaeUJrWVhSaExXMXRiQzF1YjJSbFBTSnRieUlnZEhKaGJuTm1iM0p0UFNKMGNtRnVjMnhoZEdVb01UWXdPVGd1TkN3d0tTSStQSFZ6WlNCa1lYUmhMV005SWpJNElpQjRiR2x1YXpwb2NtVm1QU0lqVFVwWUxUSXRWRVZZTFU0dE1qZ2lMejQ4TDJjK1BHY2daR0YwWVMxdGJXd3RibTlrWlQwaWJXa2lJSFJ5WVc1elptOXliVDBpZEhKaGJuTnNZWFJsS0RFMk5EZzNMalFzTUNraVBqeDFjMlVnWkdGMFlTMWpQU0l4UkRRMk5TSWdlR3hwYm1zNmFISmxaajBpSTAxS1dDMHlMVlJGV0MxSkxURkVORFkxSWk4K1BDOW5QanhuSUdSaGRHRXRiVzFzTFc1dlpHVTlJbTF2SWlCMGNtRnVjMlp2Y20wOUluUnlZVzV6YkdGMFpTZ3hOekExT1M0MExEQXBJajQ4ZFhObElHUmhkR0V0WXowaU1qa2lJSGhzYVc1ck9taHlaV1k5SWlOTlNsZ3RNaTFVUlZndFRpMHlPU0l2UGp3dlp6NDhMMmMrUEM5blBqd3ZjM1puUGc9PSIsCgkiUmVhbFZpZXdTaXplSnNvbiIgOiAie1wiaGVpZ2h0XCI6ODU3LjE0Mjg2ODA0MTk5MjIsXCJ3aWR0aFwiOjYxNjAuNzE0MTExMzI4MTI1fSIKfQo="/>
    </extobj>
    <extobj name="2384804F-3998-4D57-9195-F3826E402611-9">
      <extobjdata type="2384804F-3998-4D57-9195-F3826E402611" data="ewoJIkltZ1NldHRpbmdKc29uIiA6ICJ7XCJoZWlnaHRcIjo0Mi44NTcxNDI4NTcxNDI4NTQsXCJ3aWR0aFwiOjQzNy40OTk5OTk5OTk5OTk5NH0iLAoJIkxhdGV4IiA6ICJcXG1hdGhjYWx7TH1fe0VMQk99KFxccGhpLCBcXHRoZXRhKSA9IFxcaW50IHEoenx4LFxccGhpKSBcXGxvZyBcXGZyYWN7cCh4fHosIFxcdGhldGEpcCh6fFxcdGhldGEpfXtxKHp8eCwgXFxwaGkpfWR6IFxccmlnaHRhcnJvdyBtYXhfe1xcdGhldGEsIFxccGhpfSIsCgkiTGF0ZXhJbWdCYXNlNjQiIDogIlBITjJaeUI0Yld4dWN6MGlhSFIwY0RvdkwzZDNkeTUzTXk1dmNtY3ZNakF3TUM5emRtY2lJSGRwWkhSb1BTSTFOaTR4TVRWbGVDSWdhR1ZwWjJoMFBTSTFMalEzTldWNElpQnliMnhsUFNKcGJXY2lJR1p2WTNWellXSnNaVDBpWm1Gc2MyVWlJSFpwWlhkQ2IzZzlJakFnTFRFME5qQWdNalE0TURJdU55QXlOREl3SWlCNGJXeHVjenA0YkdsdWF6MGlhSFIwY0RvdkwzZDNkeTUzTXk1dmNtY3ZNVGs1T1M5NGJHbHVheUlnWVhKcFlTMW9hV1JrWlc0OUluUnlkV1VpSUhOMGVXeGxQU0oyWlhKMGFXTmhiQzFoYkdsbmJqb2dMVEl1TVRjeVpYZzdJRzFoZUMxM2FXUjBhRG9nT1RnbE95SStQR1JsWm5NK1BIQmhkR2dnYVdROUlrMUtXQzB4TkMxVVJWZ3RReTAwUXlJZ1pEMGlUVFl5SUMweU1sUTBOeUF0TWpKVU16SWdMVEV4VVRNeUlDMHhJRFUySURJMFZEZ3pJRFUxVVRFeE15QTVOaUF4TXpnZ01UY3lWREU0TUNBek1qQlVNak0wSURRM00xUXpNak1nTmpBNVVUTTJOQ0EyTkRrZ05ERTVJRFkzTjFRMU16RWdOekExVVRVMU9TQTNNRFVnTlRjNElEWTVObFEyTURRZ05qY3hWRFl4TlNBMk5EVlVOakU0SURZeU0xWTJNVEZSTmpFNElEVTRNaUEyTVRVZ05UY3hWRFU1T0NBMU5EaFJOVGd4SURVek1TQTFOVGdnTlRJd1ZEVXhPQ0ExTURsUk5UQXpJRFV3T1NBMU1ETWdOVEl3VVRVd015QTFNak1nTlRBMUlEVXpObFExTURjZ05UWXdVVFV3TnlBMU9UQWdORGswSURZeE1GUTBOVElnTmpNd1VUUXlNeUEyTXpBZ05ERXdJRFl4TjFFek5qY2dOVGM0SURNek15QTBPVEpVTWpjeElETXdNVlF5TXpNZ01UY3dVVEl4TVNBeE1qTWdNakEwSURFeE1rd3hPVGdnTVRBelRESXlOQ0F4TURKUk1qZ3hJREV3TWlBek5qa2dOemxVTlRBNUlEVXlTRFV5TTFFMU16VWdOalFnTlRRMElEZzNWRFUzT1NBeE1qaFJOakUySURFMU1pQTJOREVnTVRVeVVUWTFOaUF4TlRJZ05qVTJJREUwTWxFMk5UWWdNVEF4SURVNE9DQTBNRlEwTXpNZ0xUSXlVVE00TVNBdE1qSWdNamc1SURGVU1UVTJJREk0VERFME1TQXlPVXd4TXpFZ01qQlJNVEV4SURBZ09EY2dMVEV4V2lJdlBqeHdZWFJvSUdsa1BTSk5TbGd0TVRRdFZFVllMVWt0TVVRME16Z2lJR1E5SWswME9USWdNakV6VVRRM01pQXlNVE1nTkRjeUlESXlObEUwTnpJZ01qTXdJRFEzTnlBeU5UQlVORGd5SURJNE5WRTBPRElnTXpFMklEUTJNU0F6TWpOVU16WTBJRE16TUVnek1USlJNekV4SURNeU9DQXlOemNnTVRreVZESTBNeUExTWxFeU5ETWdORGdnTWpVMElEUTRWRE16TkNBME5sRTBNamdnTkRZZ05EVTRJRFE0VkRVeE9DQTJNVkUxTmpjZ056Y2dOVGs1SURFeE4xUTJOekFnTWpRNFVUWTRNQ0F5TnpBZ05qZ3pJREkzTWxFMk9UQWdNamMwSURZNU9DQXlOelJSTnpFNElESTNOQ0EzTVRnZ01qWXhVVFl4TXlBM0lEWXdPQ0F5VVRZd05TQXdJRE15TWlBd1NERXpNMUV6TVNBd0lETXhJREV4VVRNeElERXpJRE0wSURJMVVUTTRJRFF4SURReUlEUXpWRFkxSURRMlVUa3lJRFEySURFeU5TQTBPVkV4TXprZ05USWdNVFEwSURZeFVURTBOaUEyTmlBeU1UVWdNelF5VkRJNE5TQTJNakpSTWpnMUlEWXlPU0F5T0RFZ05qSTVVVEkzTXlBMk16SWdNakk0SURZek5FZ3hPVGRSTVRreElEWTBNQ0F4T1RFZ05qUXlWREU1TXlBMk5UbFJNVGszSURZM05pQXlNRE1nTmpnd1NEYzFOMUUzTmpRZ05qYzJJRGMyTkNBMk5qbFJOelkwSURZMk5DQTNOVEVnTlRVM1ZEY3pOeUEwTkRkUk56TTFJRFEwTUNBM01UY2dORFF3U0Rjd05WRTJPVGdnTkRRMUlEWTVPQ0EwTlROTU56QXhJRFEzTmxFM01EUWdOVEF3SURjd05DQTFNamhSTnpBMElEVTFPQ0EyT1RjZ05UYzRWRFkzT0NBMk1EbFVOalF6SURZeU5WUTFPVFlnTmpNeVZEVXpNaUEyTXpSSU5EZzFVVE01TnlBMk16TWdNemt5SURZek1WRXpPRGdnTmpJNUlETTROaUEyTWpKUk16ZzFJRFl4T1NBek5UVWdORGs1VkRNeU5DQXpOemRSTXpRM0lETTNOaUF6TnpJZ016YzJTRE01T0ZFME5qUWdNemMySURRNE9TQXpPVEZVTlRNMElEUTNNbEUxTXpnZ05EZzRJRFUwTUNBME9UQlVOVFUzSURRNU0xRTFOaklnTkRreklEVTJOU0EwT1ROVU5UY3dJRFE1TWxRMU56SWdORGt4VkRVM05DQTBPRGRVTlRjM0lEUTRNMHcxTkRRZ016VXhVVFV4TVNBeU1UZ2dOVEE0SURJeE5sRTFNRFVnTWpFeklEUTVNaUF5TVROYUlpOCtQSEJoZEdnZ2FXUTlJazFLV0MweE5DMVVSVmd0U1MweFJEUXpSaUlnWkQwaVRUSXlPQ0EyTXpkUk1UazBJRFl6TnlBeE9USWdOalF4VVRFNU1TQTJORE1nTVRreElEWTBPVkV4T1RFZ05qY3pJREl3TWlBMk9ESlJNakEwSURZNE15QXlNVGNnTmpnelVUSTNNU0EyT0RBZ016UTBJRFk0TUZFME9EVWdOamd3SURVd05pQTJPRE5JTlRFNFVUVXlOQ0EyTnpjZ05USTBJRFkzTkZRMU1qSWdOalUyVVRVeE55QTJOREVnTlRFeklEWXpOMGcwTnpWUk5EQTJJRFl6TmlBek9UUWdOakk0VVRNNE55QTJNalFnTXpnd0lEWXdNRlF6TVRNZ016TTJVVEk1TnlBeU56RWdNamM1SURFNU9GUXlOVElnT0RoTU1qUXpJRFV5VVRJME15QTBPQ0F5TlRJZ05EaFVNekV4SURRMlNETXlPRkV6TmpBZ05EWWdNemM1SURRM1ZEUXlPQ0ExTkZRME56Z2dOekpVTlRJeUlERXdObFExTmpRZ01UWXhVVFU0TUNBeE9URWdOVGswSURJeU9GUTJNVEVnTWpjd1VUWXhOaUF5TnpNZ05qSTRJREkzTTBnMk5ERlJOalEzSURJMk5DQTJORGNnTWpZeVZEWXlOeUF5TUROVU5UZ3pJRGd6VkRVMU55QTVVVFUxTlNBMElEVTFNeUF6VkRVek55QXdWRFE1TkNBdE1WRTBPRE1nTFRFZ05ERTRJQzB4VkRJNU5DQXdTREV4TmxFek1pQXdJRE15SURFd1VUTXlJREUzSURNMElESTBVVE01SURReklEUTBJRFExVVRRNElEUTJJRFU1SURRMlNEWTFVVGt5SURRMklERXlOU0EwT1ZFeE16a2dOVElnTVRRMElEWXhVVEUwTnlBMk5TQXlNVFlnTXpNNVZESTROU0EyTWpoUk1qZzFJRFl6TlNBeU1qZ2dOak0zV2lJdlBqeHdZWFJvSUdsa1BTSk5TbGd0TVRRdFZFVllMVWt0TVVRME16VWlJR1E5SWsweU16RWdOak0zVVRJd05DQTJNemNnTVRrNUlEWXpPRlF4T1RRZ05qUTVVVEU1TkNBMk56WWdNakExSURZNE1sRXlNRFlnTmpneklETXpOU0EyT0ROUk5UazBJRFk0TXlBMk1EZ2dOamd4VVRZM01TQTJOekVnTnpFeklEWXpObFEzTlRZZ05UUTBVVGMxTmlBME9EQWdOams0SURReU9WUTFOalVnTXpZd1REVTFOU0F6TlRkUk5qRTVJRE0wT0NBMk5qQWdNekV4VkRjd01pQXlNVGxSTnpBeUlERTBOaUEyTXpBZ056aFVORFV6SURGUk5EUTJJREFnTWpReUlEQlJORElnTUNBek9TQXlVVE0xSURVZ016VWdNVEJSTXpVZ01UY2dNemNnTWpSUk5ESWdORE1nTkRjZ05EVlJOVEVnTkRZZ05qSWdORFpJTmpoUk9UVWdORFlnTVRJNElEUTVVVEUwTWlBMU1pQXhORGNnTmpGUk1UVXdJRFkxSURJeE9TQXpNemxVTWpnNElEWXlPRkV5T0RnZ05qTTFJREl6TVNBMk16ZGFUVFkwT1NBMU5EUlJOalE1SURVM05DQTJNelFnTmpBd1ZEVTROU0EyTXpSUk5UYzRJRFl6TmlBME9UTWdOak0zVVRRM015QTJNemNnTkRVeElEWXpOMVEwTVRZZ05qTTJTRFF3TTFFek9EZ2dOak0xSURNNE5DQTJNalpSTXpneUlEWXlNaUF6TlRJZ05UQTJVVE0xTWlBMU1ETWdNelV4SURVd01Fd3pNakFnTXpjMFNEUXdNVkUwT0RJZ016YzBJRFE1TkNBek56WlJOVFUwSURNNE5pQTJNREVnTkRNMFZEWTBPU0ExTkRSYVRUVTVOU0F5TWpsUk5UazFJREkzTXlBMU56SWdNekF5VkRVeE1pQXpNelpSTlRBMklETXpOeUEwTWprZ016TTNVVE14TVNBek16Y2dNekV3SURNek5sRXpNVEFnTXpNMElESTVNeUF5TmpOVU1qVTRJREV5TWt3eU5EQWdOVEpSTWpRd0lEUTRJREkxTWlBME9GUXpNek1nTkRaUk5ESXlJRFEySURReU9TQTBOMUUwT1RFZ05UUWdOVFF6SURFd05WUTFPVFVnTWpJNVdpSXZQanh3WVhSb0lHbGtQU0pOU2xndE1UUXRWRVZZTFVrdE1VUTBORElpSUdROUlrMDNOREFnTkRNMVVUYzBNQ0F6TWpBZ05qYzJJREl4TTFRMU1URWdOREpVTXpBMElDMHlNbEV5TURjZ0xUSXlJREV6T0NBek5WUTFNU0F5TURGUk5UQWdNakE1SURVd0lESTBORkUxTUNBek5EWWdPVGdnTkRNNFZESXlOeUEyTURGUk16VXhJRGN3TkNBME56WWdOekEwVVRVeE5DQTNNRFFnTlRJMElEY3dNMUUyTWpFZ05qZzVJRFk0TUNBMk1UZFVOelF3SURRek5WcE5Oak0zSURRM05sRTJNemNnTlRZMUlEVTVNU0EyTVRWVU5EYzJJRFkyTlZFek9UWWdOalkxSURNeU1pQTJNRFZSTWpReUlEVTBNaUF5TURBZ05ESTRWREUxTnlBeU1UWlJNVFUzSURFeU5pQXlNREFnTnpOVU16RTBJREU1VVRRd05DQXhPU0EwT0RVZ09UaFVOakE0SURNeE0xRTJNemNnTkRBNElEWXpOeUEwTnpaYUlpOCtQSEJoZEdnZ2FXUTlJazFLV0MweE5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VRRdFZFVllMVWt0TVVRM01Ua2lJR1E5SWswME1Ea2dOamc0VVRReE15QTJPVFFnTkRJeElEWTVORWcwTWpsSU5EUXlVVFEwT0NBMk9EZ2dORFE0SURZNE5sRTBORGdnTmpjNUlEUXhPQ0ExTmpOUk5ERXhJRFV6TlNBME1EUWdOVEEwVkRNNU1pQTBOVGhNTXpnNElEUTBNbEV6T0RnZ05EUXhJRE01TnlBME5ERlVOREk1SURRek5WUTBOemNnTkRFNFVUVXlNU0F6T1RjZ05UVXdJRE0xTjFRMU56a2dNall3VkRVME9DQXhOVEZVTkRjeElEWTFWRE0zTkNBeE1WUXlOemtnTFRFd1NESTNOVXd5TlRFZ0xURXdOVkV5TkRVZ0xURXlPQ0F5TXpnZ0xURTJNRkV5TXpBZ0xURTVNaUF5TWpjZ0xURTVPRlF5TVRVZ0xUSXdOVWd5TURsUk1UZzVJQzB5TURVZ01UZzVJQzB4T1RoUk1UZzVJQzB4T1RNZ01qRXhJQzB4TUROTU1qTTBJQzB4TVZFeU16UWdMVEV3SURJeU5pQXRNVEJSTWpJeElDMHhNQ0F5TURZZ0xUaFVNVFl4SURaVU1UQTNJRE0yVkRZeUlEZzVWRFF6SURFM01WRTBNeUF5TXpFZ056WWdNamcwVkRFMU55QXpOekJVTWpVMElEUXlNbFF6TkRJZ05EUXhVVE0wTnlBME5ERWdNelE0SURRME5Vd3pOemdnTlRZM1VUUXdPU0EyT0RZZ05EQTVJRFk0T0ZwTk1USXlJREUxTUZFeE1qSWdNVEUySURFek5DQTVNVlF4TmpjZ05UTlVNakF6SURNMVZESXpOeUF5TjBneU5EUk1Nek0zSURRd05GRXpNek1nTkRBMElETXlOaUEwTUROVU1qazNJRE01TlZReU5UVWdNemM1VkRJeE1TQXpOVEJVTVRjd0lETXdORkV4TlRJZ01qYzJJREV6TnlBeU16ZFJNVEl5SURFNU1TQXhNaklnTVRVd1drMDFNREFnTWpneVVUVXdNQ0F6TWpBZ05EZzBJRE0wTjFRME5EUWdNemcxVkRRd05TQTBNREJVTXpneElEUXdORWd6TnpoTU16TXlJREl4TjB3eU9EUWdNamxSTWpnMElESTNJREk0TlNBeU4xRXlPVE1nTWpjZ016RTNJRE16VkRNMU55QTBOMUUwTURBZ05qWWdORE14SURFd01GUTBOelVnTVRjd1ZEUTVOQ0F5TXpSVU5UQXdJREk0TWxvaUx6NDhjR0YwYUNCcFpEMGlUVXBZTFRFME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VRR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FM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UU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OQz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4TkMxVVJWZ3RTUzB4UkRRMVJTSWdaRDBpVFRNeklERTFOMUV6TXlBeU5UZ2dNVEE1SURNME9WUXlPREFnTkRReFVUTTBNQ0EwTkRFZ016Y3lJRE00T1ZFek56TWdNemt3SURNM055QXpPVFZVTXpnNElEUXdObFEwTURRZ05ERTRVVFF6T0NBME5ESWdORFV3SURRME1sRTBOVFFnTkRReUlEUTFOeUEwTXpsVU5EWXdJRFF6TkZFME5qQWdOREkxSURNNU1TQXhORGxSTXpJd0lDMHhNelVnTXpJd0lDMHhNemxSTXpJd0lDMHhORGNnTXpZMUlDMHhORGhJTXprd1VUTTVOaUF0TVRVMklETTVOaUF0TVRVM1ZETTVNeUF0TVRjMVVUTTRPU0F0TVRnNElETTRNeUF0TVRrMFNETTNNRkV6TXprZ0xURTVNaUF5TmpJZ0xURTVNbEV5TXpRZ0xURTVNaUF5TVRFZ0xURTVNbFF4TnpRZ0xURTVNbFF4TlRjZ0xURTVNMUV4TkRNZ0xURTVNeUF4TkRNZ0xURTROVkV4TkRNZ0xURTRNaUF4TkRVZ0xURTNNRkV4TkRrZ0xURTFOQ0F4TlRJZ0xURTFNVlF4TnpJZ0xURTBPRkV5TWpBZ0xURTBPQ0F5TXpBZ0xURTBNVkV5TXpnZ0xURXpOaUF5TlRnZ0xUVXpWREkzT1NBek1sRXlOemtnTXpNZ01qY3lJREk1VVRJeU5DQXRNVEFnTVRjeUlDMHhNRkV4TVRjZ0xURXdJRGMxSURNd1ZETXpJREUxTj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VFF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HhOQzFVUlZndFRpMDNReUlnWkQwaVRURXpPU0F0TWpRNVNERXpOMUV4TWpVZ0xUSTBPU0F4TVRrZ0xUSXpOVll5TlRGTU1USXdJRGN6TjFFeE16QWdOelV3SURFek9TQTNOVEJSTVRVeUlEYzFNQ0F4TlRrZ056TTFWaTB5TXpWUk1UVXhJQzB5TkRrZ01UUXhJQzB5TkRsSU1UTTVXaUl2UGp4d1lYUm9JR2xrUFNKTlNsZ3RNVFF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VRRdFZFVllMVTR0TmtNaUlHUTlJazAwTWlBME5rZzFObEU1TlNBME5pQXhNRE1nTmpCV05qaFJNVEF6SURjM0lERXdNeUE1TVZReE1ETWdNVEkwVkRFd05DQXhOamRVTVRBMElESXhOMVF4TURRZ01qY3lWREV3TkNBek1qbFJNVEEwSURNMk5pQXhNRFFnTkRBM1ZERXdOQ0EwT0RKVU1UQTBJRFUwTWxReE1ETWdOVGcyVkRFd015QTJNRE5STVRBd0lEWXlNaUE0T1NBMk1qaFVORFFnTmpNM1NESTJWalkyTUZFeU5pQTJPRE1nTWpnZ05qZ3pURE00SURZNE5GRTBPQ0EyT0RVZ05qY2dOamcyVkRFd05DQTJPRGhSTVRJeElEWTRPU0F4TkRFZ05qa3dWREUzTVNBMk9UTlVNVGd5SURZNU5FZ3hPRFZXTXpjNVVURTROU0EyTWlBeE9EWWdOakJSTVRrd0lEVXlJREU1T0NBME9WRXlNVGtnTkRZZ01qUTNJRFEyU0RJMk0xWXdTREkxTlV3eU16SWdNVkV5TURrZ01pQXhPRE1nTWxReE5EVWdNMVF4TURjZ00xUTFOeUF4VERNMElEQklNalpXTkRaSU5ESmFJaTgrUEhCaGRHZ2dhV1E5SWsxS1dDMHhOQz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Uw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RTBMVlJGV0MxT0xUSXdOakVpSUdROUlpSXZQanh3WVhSb0lHbGtQU0pOU2xndE1UUXRWRVZZTFVrdE1VUTBOVVFpSUdROUlrMHlNeUF5T0RkUk1qUWdNamt3SURJMUlESTVOVlF6TUNBek1UZFVOREFnTXpRNFZEVTFJRE00TVZRM05TQTBNVEZVTVRBeElEUXpNMVF4TXpRZ05EUXlVVEl3T1NBME5ESWdNak13SURNM09Fd3lOREFnTXpnM1VUTXdNaUEwTkRJZ016VTRJRFEwTWxFME1qTWdORFF5SURRMk1DQXpPVFZVTkRrM0lESTRNVkUwT1RjZ01UY3pJRFF5TVNBNE1sUXlORGtnTFRFd1VUSXlOeUF0TVRBZ01qRXdJQzAwVVRFNU9TQXhJREU0TnlBeE1WUXhOamdnTWpoTU1UWXhJRE0yVVRFMk1DQXpOU0F4TXprZ0xUVXhWREV4T0NBdE1UTTRVVEV4T0NBdE1UUTBJREV5TmlBdE1UUTFWREUyTXlBdE1UUTRTREU0T0ZFeE9UUWdMVEUxTlNBeE9UUWdMVEUxTjFReE9URWdMVEUzTlZFeE9EZ2dMVEU0TnlBeE9EVWdMVEU1TUZReE56SWdMVEU1TkZFeE56QWdMVEU1TkNBeE5qRWdMVEU1TkZReE1qY2dMVEU1TTFRMk5TQXRNVGt5VVMwMUlDMHhPVElnTFRJMElDMHhPVFJJTFRNeVVTMHpPU0F0TVRnM0lDMHpPU0F0TVRnelVTMHpOeUF0TVRVMklDMHlOaUF0TVRRNFNDMDJVVEk0SUMweE5EY2dNek1nTFRFek5sRXpOaUF0TVRNd0lEazBJREV3TTFReE5UVWdNelV3VVRFMU5pQXpOVFVnTVRVMklETTJORkV4TlRZZ05EQTFJREV6TVNBME1EVlJNVEE1SURRd05TQTVOQ0F6TnpkVU56RWdNekUyVkRVNUlESTRNRkUxTnlBeU56Z2dORE1nTWpjNFNESTVVVEl6SURJNE5DQXlNeUF5T0RkYVRURTNPQ0F4TURKUk1qQXdJREkySURJMU1pQXlObEV5T0RJZ01qWWdNekV3SURRNVZETTFOaUF4TURkUk16YzBJREUwTVNBek9USWdNakUxVkRReE1TQXpNalZXTXpNeFVUUXhNU0EwTURVZ016VXdJRFF3TlZFek16a2dOREExSURNeU9DQTBNREpVTXpBMklETTVNMVF5T0RZZ016Z3dWREkyT1NBek5qVlVNalUwSURNMU1GUXlORE1nTXpNMlZESXpOU0F6TWpaTU1qTXlJRE15TWxFeU16SWdNekl4SURJeU9TQXpNRGhVTWpFNElESTJORlF5TURRZ01qRXlVVEUzT0NBeE1EWWdNVGM0SURFd01sb2lMejQ4Y0dGMGFDQnBaRDBpVFVwWUxURTBMVlJGV0MxSkxURkVORFV4SWlCa1BTSk5NelkySURZNE0xRXpOamNnTmpneklEUXpPQ0EyT0RoVU5URXhJRFk1TkZFMU1qTWdOamswSURVeU15QTJPRFpSTlRJeklEWTNPU0EwTlRBZ016ZzBWRE0zTlNBNE0xUXpOelFnTmpoUk16YzBJREkySURRd01pQXlObEUwTVRFZ01qY2dOREl5SURNMVVUUTBNeUExTlNBME5qTWdNVE14VVRRMk9TQXhOVEVnTkRjeklERTFNbEUwTnpVZ01UVXpJRFE0TXlBeE5UTklORGczU0RRNU1WRTFNRFlnTVRVeklEVXdOaUF4TkRWUk5UQTJJREUwTUNBMU1ETWdNVEk1VVRRNU1DQTNPU0EwTnpNZ05EaFVORFExSURoVU5ERTNJQzA0VVRRd09TQXRNVEFnTXpreklDMHhNRkV6TlRrZ0xURXdJRE16TmlBMVZETXdOaUF6Tmt3ek1EQWdOVEZSTWprNUlEVXlJREk1TmlBMU1GRXlPVFFnTkRnZ01qa3lJRFEyVVRJek15QXRNVEFnTVRjeUlDMHhNRkV4TVRjZ0xURXdJRGMxSURNd1ZETXpJREUxTjFFek15QXlNRFVnTlRNZ01qVTFWREV3TVNBek5ERlJNVFE0SURNNU9DQXhPVFVnTkRJd1ZESTRNQ0EwTkRKUk16TTJJRFEwTWlBek5qUWdOREF3VVRNMk9TQXpPVFFnTXpZNUlETTVObEV6TnpBZ05EQXdJRE01TmlBMU1EVlVOREkwSURZeE5sRTBNalFnTmpJNUlEUXhOeUEyTXpKVU16YzRJRFl6TjBnek5UZFJNelV4SURZME15QXpOVEVnTmpRMVZETTFNeUEyTmpSUk16VTRJRFk0TXlBek5qWWdOamd6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hOQzFVUlZndFRpMHlNVGt5SWlCa1BTSk5OVFlnTWpNM1ZEVTJJREkxTUZRM01DQXlOekJJT0RNMVVUY3hPU0F6TlRjZ05qa3lJRFE1TTFFMk9USWdORGswSURZNU1pQTBPVFpVTmpreElEUTVPVkUyT1RFZ05URXhJRGN3T0NBMU1URklOekV4VVRjeU1DQTFNVEVnTnpJeklEVXhNRlEzTWprZ05UQTJWRGN6TWlBME9UZFVOek0xSURRNE1WUTNORE1nTkRVMlVUYzJOU0F6T0RrZ09ERTJJRE16TmxRNU16VWdNall4VVRrME5DQXlOVGdnT1RRMElESTFNRkU1TkRRZ01qUTBJRGt6T1NBeU5ERlVPVEUxSURJek1WUTROemNnTWpFeVVUZ3pOaUF4T0RZZ09EQTJJREUxTWxRM05qRWdPRFZVTnpRd0lETTFWRGN6TWlBMFVUY3pNQ0F0TmlBM01qY2dMVGhVTnpFeElDMHhNVkUyT1RFZ0xURXhJRFk1TVNBd1VUWTVNU0EzSURZNU5pQXlOVkUzTWpnZ01UVXhJRGd6TlNBeU16QklOekJSTlRZZ01qTTNJRFUySURJMU1Gb2lMejQ4Y0dGMGFDQnBaRDBpVFVwWUxURTBMVlJGV0MxSkxURkVORFZCSWlCa1BTSk5NakVnTWpnM1VUSXlJREk1TXlBeU5DQXpNRE5VTXpZZ016UXhWRFUySURNNE9GUTRPQ0EwTWpWVU1UTXlJRFEwTWxReE56VWdORE0xVkRJd05TQTBNVGRVTWpJeElETTVOVlF5TWprZ016YzJUREl6TVNBek5qbFJNak14SURNMk55QXlNeklnTXpZM1RESTBNeUF6TnpoUk16QXpJRFEwTWlBek9EUWdORFF5VVRRd01TQTBORElnTkRFMUlEUTBNRlEwTkRFZ05ETXpWRFEyTUNBME1qTlVORGMxSURReE1WUTBPRFVnTXprNFZEUTVNeUF6T0RWVU5EazNJRE0zTTFRMU1EQWdNelkwVkRVd01pQXpOVGRNTlRFd0lETTJOMUUxTnpNZ05EUXlJRFkxT1NBME5ESlJOekV6SURRME1pQTNORFlnTkRFMVZEYzRNQ0F6TXpaUk56Z3dJREk0TlNBM05ESWdNVGM0VkRjd05DQTFNRkUzTURVZ016WWdOekE1SURNeFZEY3lOQ0F5TmxFM05USWdNallnTnpjMklEVTJWRGd4TlNBeE16aFJPREU0SURFME9TQTRNakVnTVRVeFZEZ3pOeUF4TlROUk9EVTNJREUxTXlBNE5UY2dNVFExVVRnMU55QXhORFFnT0RVeklERXpNRkU0TkRVZ01UQXhJRGd6TVNBM00xUTNPRFVnTVRkVU56RTJJQzB4TUZFMk5qa2dMVEV3SURZME9DQXhOMVEyTWpjZ056TlJOakkzSURreUlEWTJNeUF4T1ROVU56QXdJRE0wTlZFM01EQWdOREEwSURZMU5pQTBNRFJJTmpVeFVUVTJOU0EwTURRZ05UQTJJRE13TTB3ME9Ua2dNamt4VERRMk5pQXhOVGRSTkRNeklESTJJRFF5T0NBeE5sRTBNVFVnTFRFeElETTROU0F0TVRGUk16Y3lJQzB4TVNBek5qUWdMVFJVTXpVeklEaFVNelV3SURFNFVUTTFNQ0F5T1NBek9EUWdNVFl4VERReU1DQXpNRGRSTkRJeklETXlNaUEwTWpNZ016UTFVVFF5TXlBME1EUWdNemM1SURRd05FZ3pOelJSTWpnNElEUXdOQ0F5TWprZ016QXpUREl5TWlBeU9URk1NVGc1SURFMU4xRXhOVFlnTWpZZ01UVXhJREUyVVRFek9DQXRNVEVnTVRBNElDMHhNVkU1TlNBdE1URWdPRGNnTFRWVU56WWdOMVEzTkNBeE4xRTNOQ0F6TUNBeE1USWdNVGd4VVRFMU1TQXpNelVnTVRVeElETTBNbEV4TlRRZ016VTNJREUxTkNBek5qbFJNVFUwSURRd05TQXhNamtnTkRBMVVURXdOeUEwTURVZ09USWdNemMzVkRZNUlETXhObFExTnlBeU9EQlJOVFVnTWpjNElEUXhJREkzT0VneU4xRXlNU0F5T0RRZ01qRWdNamczV2lJdlBqeHdZWFJvSUdsa1BTSk5TbGd0TVRRdFZFVllMVWt0TVVRME5FVWlJR1E5SWswek15QXhOVGRSTXpNZ01qVTRJREV3T1NBek5EbFVNamd3SURRME1WRXpNekVnTkRReElETTNNQ0F6T1RKUk16ZzJJRFF5TWlBME1UWWdOREl5VVRReU9TQTBNaklnTkRNNUlEUXhORlEwTkRrZ016azBVVFEwT1NBek9ERWdOREV5SURJek5GUXpOelFnTmpoUk16YzBJRFF6SURNNE1TQXpOVlEwTURJZ01qWlJOREV4SURJM0lEUXlNaUF6TlZFME5ETWdOVFVnTkRZeklERXpNVkUwTmprZ01UVXhJRFEzTXlBeE5USlJORGMxSURFMU15QTBPRE1nTVRVelNEUTROMUUxTURZZ01UVXpJRFV3TmlBeE5EUlJOVEEySURFek9DQTFNREVnTVRFM1ZEUTRNU0EyTTFRME5Ea2dNVE5STkRNMklEQWdOREUzSUMwNFVUUXdPU0F0TVRBZ016a3pJQzB4TUZFek5Ua2dMVEV3SURNek5pQTFWRE13TmlBek5rd3pNREFnTlRGUk1qazVJRFV5SURJNU5pQTFNRkV5T1RRZ05EZ2dNamt5SURRMlVUSXpNeUF0TVRBZ01UY3lJQzB4TUZFeE1UY2dMVEV3SURjMUlETXdWRE16SURFMU4xcE5NelV4SURNeU9GRXpOVEVnTXpNMElETTBOaUF6TlRCVU16SXpJRE00TlZReU56Y2dOREExVVRJME1pQTBNRFVnTWpFd0lETTNORlF4TmpBZ01qa3pVVEV6TVNBeU1UUWdNVEU1SURFeU9WRXhNVGtnTVRJMklERXhPU0F4TVRoVU1URTRJREV3TmxFeE1UZ2dOakVnTVRNMklEUTBWREUzT1NBeU5sRXlNVGNnTWpZZ01qVTBJRFU1VkRJNU9DQXhNVEJSTXpBd0lERXhOQ0F6TWpVZ01qRTNWRE0xTVNBek1qa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WR1ZZUVhSdmJTSWdaR0YwWVMxdGFuZ3RkR1Y0WTJ4aGMzTTlJazlTUkNJK1BHY2daR0YwWVMxdGJXd3RibTlrWlQwaWJXa2lQangxYzJVZ1pHRjBZUzFqUFNJMFF5SWdlR3hwYm1zNmFISmxaajBpSTAxS1dDMHhOQzFVUlZndFF5MDBReUl2UGp3dlp6NDhMMmMrUEdjZ1pHRjBZUzF0Yld3dGJtOWtaVDBpVkdWWVFYUnZiU0lnZEhKaGJuTm1iM0p0UFNKMGNtRnVjMnhoZEdVb056SXpMQzB4TlRBcElITmpZV3hsS0RBdU56QTNLU0lnWkdGMFlTMXRhbmd0ZEdWNFkyeGhjM005SWs5U1JDSStQR2NnWkdGMFlTMXRiV3d0Ym05a1pUMGliV2tpUGp4MWMyVWdaR0YwWVMxalBTSXhSRFF6T0NJZ2VHeHBibXM2YUhKbFpqMGlJMDFLV0MweE5DMVVSVmd0U1MweFJEUXpPQ0l2UGp3dlp6NDhaeUJrWVhSaExXMXRiQzF1YjJSbFBTSnRhU0lnZEhKaGJuTm1iM0p0UFNKMGNtRnVjMnhoZEdVb056WTBMREFwSWo0OGRYTmxJR1JoZEdFdFl6MGlNVVEwTTBZaUlIaHNhVzVyT21oeVpXWTlJaU5OU2xndE1UUXRWRVZZTFVrdE1VUTBNMFlpTHo0OEwyYytQR2NnWkdGMFlTMXRiV3d0Ym05a1pUMGliV2tpSUhSeVlXNXpabTl5YlQwaWRISmhibk5zWVhSbEtERTBORFVzTUNraVBqeDFjMlVnWkdGMFlTMWpQU0l4UkRRek5TSWdlR3hwYm1zNmFISmxaajBpSTAxS1dDMHhOQzFVUlZndFNTMHhSRFF6TlNJdlBqd3ZaejQ4WnlCa1lYUmhMVzF0YkMxdWIyUmxQU0p0YVNJZ2RISmhibk5tYjNKdFBTSjBjbUZ1YzJ4aGRHVW9Nakl3TkN3d0tTSStQSFZ6WlNCa1lYUmhMV005SWpGRU5EUXlJaUI0YkdsdWF6cG9jbVZtUFNJalRVcFlMVEUwTFZSRldDMUpMVEZFTkRReUlpOCtQQzluUGp3dlp6NDhMMmMrUEdjZ1pHRjBZUzF0Yld3dGJtOWtaVDBpYlc4aUlIUnlZVzV6Wm05eWJUMGlkSEpoYm5Oc1lYUmxLREk0TnpFc01Da2lQangxYzJVZ1pHRjBZUzFqUFNJeU9DSWdlR3hwYm1zNmFISmxaajBpSTAxS1dDMHhOQzFVUlZndFRpMHlPQ0l2UGp3dlp6NDhaeUJrWVhSaExXMXRiQzF1YjJSbFBTSnRhU0lnZEhKaGJuTm1iM0p0UFNKMGNtRnVjMnhoZEdVb016STJNQ3d3S1NJK1BIVnpaU0JrWVhSaExXTTlJakZFTnpFNUlpQjRiR2x1YXpwb2NtVm1QU0lqVFVwWUxURTBMVlJGV0MxSkxURkVOekU1SWk4K1BDOW5QanhuSUdSaGRHRXRiVzFzTFc1dlpHVTlJbTF2SWlCMGNtRnVjMlp2Y20wOUluUnlZVzV6YkdGMFpTZ3pPRFUyTERBcElqNDhkWE5sSUdSaGRHRXRZejBpTWtNaUlIaHNhVzVyT21oeVpXWTlJaU5OU2xndE1UUXRWRVZZTFU0dE1rTWlMejQ4TDJjK1BHY2daR0YwWVMxdGJXd3RibTlrWlQwaWJXa2lJSFJ5WVc1elptOXliVDBpZEhKaGJuTnNZWFJsS0RRek1EQXVOeXd3S1NJK1BIVnpaU0JrWVhSaExXTTlJakZFTnpBeklpQjRiR2x1YXpwb2NtVm1QU0lqVFVwWUxURTBMVlJGV0MxSkxURkVOekF6SWk4K1BDOW5QanhuSUdSaGRHRXRiVzFzTFc1dlpHVTlJbTF2SWlCMGNtRnVjMlp2Y20wOUluUnlZVzV6YkdGMFpTZzBOelk1TGpjc01Da2lQangxYzJVZ1pHRjBZUzFqUFNJeU9TSWdlR3hwYm1zNmFISmxaajBpSTAxS1dDMHhOQzFVUlZndFRpMHlPU0l2UGp3dlp6NDhaeUJrWVhSaExXMXRiQzF1YjJSbFBTSnRieUlnZEhKaGJuTm1iM0p0UFNKMGNtRnVjMnhoZEdVb05UUXpOaTQwTERBcElqNDhkWE5sSUdSaGRHRXRZejBpTTBRaUlIaHNhVzVyT21oeVpXWTlJaU5OU2xndE1UUXRWRVZZTFU0dE0wUWlMejQ4TDJjK1BHY2daR0YwWVMxdGJXd3RibTlrWlQwaWJXOGlJSFJ5WVc1elptOXliVDBpZEhKaGJuTnNZWFJsS0RZME9USXVNaXd3S1NCMGNtRnVjMnhoZEdVb01DQXhLU0krUEhWelpTQmtZWFJoTFdNOUlqSXlNa0lpSUhoc2FXNXJPbWh5WldZOUlpTk5TbGd0TVRRdFZFVllMVXhQTFRJeU1rSWlMejQ4TDJjK1BHY2daR0YwWVMxdGJXd3RibTlrWlQwaWJXa2lJSFJ5WVc1elptOXliVDBpZEhKaGJuTnNZWFJsS0RjMk1ESXVPU3d3S1NJK1BIVnpaU0JrWVhSaExXTTlJakZFTkRWRklpQjRiR2x1YXpwb2NtVm1QU0lqVFVwWUxURTBMVlJGV0MxSkxURkVORFZGSWk4K1BDOW5QanhuSUdSaGRHRXRiVzFzTFc1dlpHVTlJbTF2SWlCMGNtRnVjMlp2Y20wOUluUnlZVzV6YkdGMFpTZzRNRFl5TGprc01Da2lQangxYzJVZ1pHRjBZUzFqUFNJeU9DSWdlR3hwYm1zNmFISmxaajBpSTAxS1dDMHhOQzFVUlZndFRpMHlPQ0l2UGp3dlp6NDhaeUJrWVhSaExXMXRiQzF1YjJSbFBTSnRhU0lnZEhKaGJuTm1iM0p0UFNKMGNtRnVjMnhoZEdVb09EUTFNUzQ1TERBcElqNDhkWE5sSUdSaGRHRXRZejBpTVVRME5qY2lJSGhzYVc1ck9taHlaV1k5SWlOTlNsZ3RNVFF0VkVWWUxVa3RNVVEwTmpjaUx6NDhMMmMrUEdjZ1pHRjBZUzF0Yld3dGJtOWtaVDBpVkdWWVFYUnZiU0lnWkdGMFlTMXRhbmd0ZEdWNFkyeGhjM005SWs5U1JDSWdkSEpoYm5ObWIzSnRQU0owY21GdWMyeGhkR1VvT0RreE5pNDVMREFwSWo0OFp5QmtZWFJoTFcxdGJDMXViMlJsUFNKdGJ5SWdkSEpoYm5ObWIzSnRQU0owY21GdWMyeGhkR1VvTUNBdE1DNDFLU0krUEhWelpTQmtZWFJoTFdNOUlqZERJaUI0YkdsdWF6cG9jbVZtUFNJalRVcFlMVEUwTFZSRldDMU9MVGRESWk4K1BDOW5Qand2Wno0OFp5QmtZWFJoTFcxdGJDMXViMlJsUFNKdGFTSWdkSEpoYm5ObWIzSnRQU0owY21GdWMyeGhkR1VvT1RFNU5DNDVMREFwSWo0OGRYTmxJR1JoZEdFdFl6MGlNVVEwTmpVaUlIaHNhVzVyT21oeVpXWTlJaU5OU2xndE1UUXRWRVZZTFVrdE1VUTBOalVpTHo0OEwyYytQR2NnWkdGMFlTMXRiV3d0Ym05a1pUMGliVzhpSUhSeVlXNXpabTl5YlQwaWRISmhibk5zWVhSbEtEazNOall1T1N3d0tTSStQSFZ6WlNCa1lYUmhMV005SWpKRElpQjRiR2x1YXpwb2NtVm1QU0lqVFVwWUxURTBMVlJGV0MxT0xUSkRJaTgrUEM5blBqeG5JR1JoZEdFdGJXMXNMVzV2WkdVOUltMXBJaUIwY21GdWMyWnZjbTA5SW5SeVlXNXpiR0YwWlNneE1ESXhNUzQxTERBcElqNDhkWE5sSUdSaGRHRXRZejBpTVVRM01Ua2lJSGhzYVc1ck9taHlaV1k5SWlOTlNsZ3RNVFF0VkVWWUxVa3RNVVEzTVRraUx6NDhMMmMrUEdjZ1pHRjBZUzF0Yld3dGJtOWtaVDBpYlc4aUlIUnlZVzV6Wm05eWJUMGlkSEpoYm5Oc1lYUmxLREV3T0RBM0xqVXNNQ2tpUGp4MWMyVWdaR0YwWVMxalBTSXlPU0lnZUd4cGJtczZhSEpsWmowaUkwMUtXQzB4TkMxVVJWZ3RUaTB5T1NJdlBqd3ZaejQ4WnlCa1lYUmhMVzF0YkMxdWIyUmxQU0p0YVNJZ2RISmhibk5tYjNKdFBTSjBjbUZ1YzJ4aGRHVW9NVEV6TmpNdU1pd3dLU0krUEhWelpTQmtZWFJoTFdNOUlqWkRJaUI0YkdsdWF6cG9jbVZtUFNJalRVcFlMVEUwTFZSRldDMU9MVFpESWk4K1BIVnpaU0JrWVhSaExXTTlJalpHSWlCNGJHbHVhenBvY21WbVBTSWpUVXBZTFRFMExWUkZXQzFPTFRaR0lpQjBjbUZ1YzJadmNtMDlJblJ5WVc1emJHRjBaU2d5Tnpnc01Da2lMejQ4ZFhObElHUmhkR0V0WXowaU5qY2lJSGhzYVc1ck9taHlaV1k5SWlOTlNsZ3RNVFF0VkVWWUxVNHROamNpSUhSeVlXNXpabTl5YlQwaWRISmhibk5zWVhSbEtEYzNPQ3d3S1NJdlBqd3ZaejQ4WnlCa1lYUmhMVzF0YkMxdWIyUmxQU0p0YnlJZ2RISmhibk5tYjNKdFBTSjBjbUZ1YzJ4aGRHVW9NVEkyTkRFdU1pd3dLU0krUEhWelpTQmtZWFJoTFdNOUlqSXdOakVpSUhoc2FXNXJPbWh5WldZOUlpTk5TbGd0TVRRdFZFVllMVTR0TWpBMk1TSXZQand2Wno0OFp5QmtZWFJoTFcxdGJDMXViMlJsUFNKdFpuSmhZeUlnZEhKaGJuTm1iM0p0UFNKMGNtRnVjMnhoZEdVb01USTRNRGN1T1N3d0tTSStQR2NnWkdGMFlTMXRiV3d0Ym05a1pUMGliWEp2ZHlJZ2RISmhibk5tYjNKdFBTSjBjbUZ1YzJ4aGRHVW9Nakl3TERjeE1Da2lQanhuSUdSaGRHRXRiVzFzTFc1dlpHVTlJbTFwSWo0OGRYTmxJR1JoZEdFdFl6MGlNVVEwTlVRaUlIaHNhVzVyT21oeVpXWTlJaU5OU2xndE1UUXRWRVZZTFVrdE1VUTBOVVFpTHo0OEwyYytQR2NnWkdGMFlTMXRiV3d0Ym05a1pUMGliVzhpSUhSeVlXNXpabTl5YlQwaWRISmhibk5zWVhSbEtEVXdNeXd3S1NJK1BIVnpaU0JrWVhSaExXTTlJakk0SWlCNGJHbHVhenBvY21WbVBTSWpUVXBZTFRFMExWUkZXQzFPTFRJNElpOCtQQzluUGp4bklHUmhkR0V0Ylcxc0xXNXZaR1U5SW0xcElpQjBjbUZ1YzJadmNtMDlJblJ5WVc1emJHRjBaU2c0T1RJc01Da2lQangxYzJVZ1pHRjBZUzFqUFNJeFJEUTJOU0lnZUd4cGJtczZhSEpsWmowaUkwMUtXQzB4TkMxVVJWZ3RTUzB4UkRRMk5TSXZQand2Wno0OFp5QmtZWFJoTFcxdGJDMXViMlJsUFNKVVpWaEJkRzl0SWlCa1lYUmhMVzFxZUMxMFpYaGpiR0Z6Y3owaVQxSkVJaUIwY21GdWMyWnZjbTA5SW5SeVlXNXpiR0YwWlNneE5EWTBMREFwSWo0OFp5QmtZWFJoTFcxdGJDMXViMlJsUFNKdGJ5SWdkSEpoYm5ObWIzSnRQU0owY21GdWMyeGhkR1VvTUNBdE1DNDFLU0krUEhWelpTQmtZWFJoTFdNOUlqZERJaUI0YkdsdWF6cG9jbVZtUFNJalRVcFlMVEUwTFZSRldDMU9MVGRESWk4K1BDOW5Qand2Wno0OFp5QmtZWFJoTFcxdGJDMXViMlJsUFNKdGFTSWdkSEpoYm5ObWIzSnRQU0owY21GdWMyeGhkR1VvTVRjME1pd3dLU0krUEhWelpTQmtZWFJoTFdNOUlqRkVORFkzSWlCNGJHbHVhenBvY21WbVBTSWpUVXBZTFRFMExWUkZXQzFKTFRGRU5EWTNJaTgrUEM5blBqeG5JR1JoZEdFdGJXMXNMVzV2WkdVOUltMXZJaUIwY21GdWMyWnZjbTA5SW5SeVlXNXpiR0YwWlNneU1qQTNMREFwSWo0OGRYTmxJR1JoZEdFdFl6MGlNa01pSUhoc2FXNXJPbWh5WldZOUlpTk5TbGd0TVRRdFZFVllMVTR0TWtNaUx6NDhMMmMrUEdjZ1pHRjBZUzF0Yld3dGJtOWtaVDBpYldraUlIUnlZVzV6Wm05eWJUMGlkSEpoYm5Oc1lYUmxLREkyTlRFdU55d3dLU0krUEhWelpTQmtZWFJoTFdNOUlqRkVOekF6SWlCNGJHbHVhenBvY21WbVBTSWpUVXBZTFRFMExWUkZXQzFKTFRGRU56QXpJaTgrUEM5blBqeG5JR1JoZEdFdGJXMXNMVzV2WkdVOUltMXZJaUIwY21GdWMyWnZjbTA5SW5SeVlXNXpiR0YwWlNnek1USXdMamNzTUNraVBqeDFjMlVnWkdGMFlTMWpQU0l5T1NJZ2VHeHBibXM2YUhKbFpqMGlJMDFLV0MweE5DMVVSVmd0VGkweU9TSXZQand2Wno0OFp5QmtZWFJoTFcxdGJDMXViMlJsUFNKdGFTSWdkSEpoYm5ObWIzSnRQU0owY21GdWMyeGhkR1VvTXpVd09TNDNMREFwSWo0OGRYTmxJR1JoZEdFdFl6MGlNVVEwTlVRaUlIaHNhVzVyT21oeVpXWTlJaU5OU2xndE1UUXRWRVZZTFVrdE1VUTBOVVFpTHo0OEwyYytQR2NnWkdGMFlTMXRiV3d0Ym05a1pUMGliVzhpSUhSeVlXNXpabTl5YlQwaWRISmhibk5zWVhSbEtEUXdNVEl1Tnl3d0tTSStQSFZ6WlNCa1lYUmhMV005SWpJNElpQjRiR2x1YXpwb2NtVm1QU0lqVFVwWUxURTBMVlJGV0MxT0xUSTRJaTgrUEM5blBqeG5JR1JoZEdFdGJXMXNMVzV2WkdVOUltMXBJaUIwY21GdWMyWnZjbTA5SW5SeVlXNXpiR0YwWlNnME5EQXhMamNzTUNraVBqeDFjMlVnWkdGMFlTMWpQU0l4UkRRMk55SWdlR3hwYm1zNmFISmxaajBpSTAxS1dDMHhOQzFVUlZndFNTMHhSRFEyTnlJdlBqd3ZaejQ4WnlCa1lYUmhMVzF0YkMxdWIyUmxQU0pVWlZoQmRHOXRJaUJrWVhSaExXMXFlQzEwWlhoamJHRnpjejBpVDFKRUlpQjBjbUZ1YzJadmNtMDlJblJ5WVc1emJHRjBaU2cwT0RZMkxqY3NNQ2tpUGp4bklHUmhkR0V0Ylcxc0xXNXZaR1U5SW0xdklpQjBjbUZ1YzJadmNtMDlJblJ5WVc1emJHRjBaU2d3SUMwd0xqVXBJajQ4ZFhObElHUmhkR0V0WXowaU4wTWlJSGhzYVc1ck9taHlaV1k5SWlOTlNsZ3RNVFF0VkVWWUxVNHROME1pTHo0OEwyYytQQzluUGp4bklHUmhkR0V0Ylcxc0xXNXZaR1U5SW0xcElpQjBjbUZ1YzJadmNtMDlJblJ5WVc1emJHRjBaU2cxTVRRMExqY3NNQ2tpUGp4MWMyVWdaR0YwWVMxalBTSXhSRGN3TXlJZ2VHeHBibXM2YUhKbFpqMGlJMDFLV0MweE5DMVVSVmd0U1MweFJEY3dNeUl2UGp3dlp6NDhaeUJrWVhSaExXMXRiQzF1YjJSbFBTSnRieUlnZEhKaGJuTm1iM0p0UFNKMGNtRnVjMnhoZEdVb05UWXhNeTQzTERBcElqNDhkWE5sSUdSaGRHRXRZejBpTWpraUlIaHNhVzVyT21oeVpXWTlJaU5OU2xndE1UUXRWRVZZTFU0dE1qa2lMejQ4TDJjK1BDOW5QanhuSUdSaGRHRXRiVzFzTFc1dlpHVTlJbTF5YjNjaUlIUnlZVzV6Wm05eWJUMGlkSEpoYm5Oc1lYUmxLREUwTWpRdU5Td3ROekV3S1NJK1BHY2daR0YwWVMxdGJXd3RibTlrWlQwaWJXa2lQangxYzJVZ1pHRjBZUzFqUFNJeFJEUTFSU0lnZUd4cGJtczZhSEpsWmowaUkwMUtXQzB4TkMxVVJWZ3RTUzB4UkRRMVJTSXZQand2Wno0OFp5QmtZWFJoTFcxdGJDMXViMlJsUFNKdGJ5SWdkSEpoYm5ObWIzSnRQU0owY21GdWMyeGhkR1VvTkRZd0xEQXBJajQ4ZFhObElHUmhkR0V0WXowaU1qZ2lJSGhzYVc1ck9taHlaV1k5SWlOTlNsZ3RNVFF0VkVWWUxVNHRNamdpTHo0OEwyYytQR2NnWkdGMFlTMXRiV3d0Ym05a1pUMGliV2tpSUhSeVlXNXpabTl5YlQwaWRISmhibk5zWVhSbEtEZzBPU3d3S1NJK1BIVnpaU0JrWVhSaExXTTlJakZFTkRZM0lpQjRiR2x1YXpwb2NtVm1QU0lqVFVwWUxURTBMVlJGV0MxSkxURkVORFkzSWk4K1BDOW5QanhuSUdSaGRHRXRiVzFzTFc1dlpHVTlJbFJsV0VGMGIyMGlJR1JoZEdFdGJXcDRMWFJsZUdOc1lYTnpQU0pQVWtRaUlIUnlZVzV6Wm05eWJUMGlkSEpoYm5Oc1lYUmxLREV6TVRRc01Da2lQanhuSUdSaGRHRXRiVzFzTFc1dlpHVTlJbTF2SWlCMGNtRnVjMlp2Y20wOUluUnlZVzV6YkdGMFpTZ3dJQzB3TGpVcElqNDhkWE5sSUdSaGRHRXRZejBpTjBNaUlIaHNhVzVyT21oeVpXWTlJaU5OU2xndE1UUXRWRVZZTFU0dE4wTWlMejQ4TDJjK1BDOW5QanhuSUdSaGRHRXRiVzFzTFc1dlpHVTlJbTFwSWlCMGNtRnVjMlp2Y20wOUluUnlZVzV6YkdGMFpTZ3hOVGt5TERBcElqNDhkWE5sSUdSaGRHRXRZejBpTVVRME5qVWlJSGhzYVc1ck9taHlaV1k5SWlOTlNsZ3RNVFF0VkVWWUxVa3RNVVEwTmpVaUx6NDhMMmMrUEdjZ1pHRjBZUzF0Yld3dGJtOWtaVDBpYlc4aUlIUnlZVzV6Wm05eWJUMGlkSEpoYm5Oc1lYUmxLREl4TmpRc01Da2lQangxYzJVZ1pHRjBZUzFqUFNJeVF5SWdlR3hwYm1zNmFISmxaajBpSTAxS1dDMHhOQzFVUlZndFRpMHlReUl2UGp3dlp6NDhaeUJrWVhSaExXMXRiQzF1YjJSbFBTSnRhU0lnZEhKaGJuTm1iM0p0UFNKMGNtRnVjMnhoZEdVb01qWXdPQzQzTERBcElqNDhkWE5sSUdSaGRHRXRZejBpTVVRM01Ua2lJSGhzYVc1ck9taHlaV1k5SWlOTlNsZ3RNVFF0VkVWWUxVa3RNVVEzTVRraUx6NDhMMmMrUEdjZ1pHRjBZUzF0Yld3dGJtOWtaVDBpYlc4aUlIUnlZVzV6Wm05eWJUMGlkSEpoYm5Oc1lYUmxLRE15TURRdU55d3dLU0krUEhWelpTQmtZWFJoTFdNOUlqSTVJaUI0YkdsdWF6cG9jbVZtUFNJalRVcFlMVEUwTFZSRldDMU9MVEk1SWk4K1BDOW5Qand2Wno0OGNtVmpkQ0IzYVdSMGFEMGlOakl3TWk0M0lpQm9aV2xuYUhROUlqWXdJaUI0UFNJeE1qQWlJSGs5SWpJeU1DSXZQand2Wno0OFp5QmtZWFJoTFcxdGJDMXViMlJsUFNKdGFTSWdkSEpoYm5ObWIzSnRQU0owY21GdWMyeGhkR1VvTVRreU5UQXVOU3d3S1NJK1BIVnpaU0JrWVhSaExXTTlJakZFTkRVeElpQjRiR2x1YXpwb2NtVm1QU0lqVFVwWUxURTBMVlJGV0MxSkxURkVORFV4SWk4K1BDOW5QanhuSUdSaGRHRXRiVzFzTFc1dlpHVTlJbTFwSWlCMGNtRnVjMlp2Y20wOUluUnlZVzV6YkdGMFpTZ3hPVGMzTUM0MUxEQXBJajQ4ZFhObElHUmhkR0V0WXowaU1VUTBOamNpSUhoc2FXNXJPbWh5WldZOUlpTk5TbGd0TVRRdFZFVllMVWt0TVVRME5qY2lMejQ4TDJjK1BHY2daR0YwWVMxdGJXd3RibTlrWlQwaWJXOGlJSFJ5WVc1elptOXliVDBpZEhKaGJuTnNZWFJsS0RJd05URXpMak1zTUNraVBqeDFjMlVnWkdGMFlTMWpQU0l5TVRreUlpQjRiR2x1YXpwb2NtVm1QU0lqVFVwWUxURTBMVlJGV0MxT0xUSXhPVElpTHo0OEwyYytQR2NnWkdGMFlTMXRiV3d0Ym05a1pUMGliV2tpSUhSeVlXNXpabTl5YlQwaWRISmhibk5zWVhSbEtESXhOemt4TGpFc01Da2lQangxYzJVZ1pHRjBZUzFqUFNJeFJEUTFRU0lnZUd4cGJtczZhSEpsWmowaUkwMUtXQzB4TkMxVVJWZ3RTUzB4UkRRMVFTSXZQand2Wno0OFp5QmtZWFJoTFcxdGJDMXViMlJsUFNKdGFTSWdkSEpoYm5ObWIzSnRQU0owY21GdWMyeGhkR1VvTWpJMk5qa3VNU3d3S1NJK1BIVnpaU0JrWVhSaExXTTlJakZFTkRSRklpQjRiR2x1YXpwb2NtVm1QU0lqVFVwWUxURTBMVlJGV0MxSkxURkVORFJGSWk4K1BDOW5QanhuSUdSaGRHRXRiVzFzTFc1dlpHVTlJbTF6ZFdJaUlIUnlZVzV6Wm05eWJUMGlkSEpoYm5Oc1lYUmxLREl6TVRrNExqRXNNQ2tpUGp4bklHUmhkR0V0Ylcxc0xXNXZaR1U5SW0xcElqNDhkWE5sSUdSaGRHRXRZejBpTVVRME5qVWlJSGhzYVc1ck9taHlaV1k5SWlOTlNsZ3RNVFF0VkVWWUxVa3RNVVEwTmpVaUx6NDhMMmMrUEdjZ1pHRjBZUzF0Yld3dGJtOWtaVDBpVkdWWVFYUnZiU0lnZEhKaGJuTm1iM0p0UFNKMGNtRnVjMnhoZEdVb05qQTFMQzB4TlRBcElITmpZV3hsS0RBdU56QTNLU0lnWkdGMFlTMXRhbmd0ZEdWNFkyeGhjM005SWs5U1JDSStQR2NnWkdGMFlTMXRiV3d0Ym05a1pUMGliV2tpUGp4MWMyVWdaR0YwWVMxalBTSXhSRGN3TXlJZ2VHeHBibXM2YUhKbFpqMGlJMDFLV0MweE5DMVVSVmd0U1MweFJEY3dNeUl2UGp3dlp6NDhaeUJrWVhSaExXMXRiQzF1YjJSbFBTSnRieUlnZEhKaGJuTm1iM0p0UFNKMGNtRnVjMnhoZEdVb05EWTVMREFwSWo0OGRYTmxJR1JoZEdFdFl6MGlNa01pSUhoc2FXNXJPbWh5WldZOUlpTk5TbGd0TVRRdFZFVllMVTR0TWtNaUx6NDhMMmMrUEdjZ1pHRjBZUzF0Yld3dGJtOWtaVDBpYldraUlIUnlZVzV6Wm05eWJUMGlkSEpoYm5Oc1lYUmxLRGMwTnl3d0tTSStQSFZ6WlNCa1lYUmhMV005SWpGRU56RTVJaUI0YkdsdWF6cG9jbVZtUFNJalRVcFlMVEUwTFZSRldDMUpMVEZFTnpFNUlpOCtQQzluUGp3dlp6NDhMMmMrUEM5blBqd3ZaejQ4TDNOMlp6ND0iLAoJIlJlYWxWaWV3U2l6ZUpzb24iIDogIntcImhlaWdodFwiOjg1Ny4xNDI4NjgwNDE5OTIyLFwid2lkdGhcIjo4NzUwfSIKfQo="/>
    </extobj>
    <extobj name="2384804F-3998-4D57-9195-F3826E402611-10">
      <extobjdata type="2384804F-3998-4D57-9195-F3826E402611" data="ewoJIkltZ1NldHRpbmdKc29uIiA6ICJ7XCJoZWlnaHRcIjo0Mi44NTcxNDI4NTcxNDI4NTQsXCJ3aWR0aFwiOjQ1OC45Mjg1NzE0Mjg1NzE0fSIsCgkiTGF0ZXgiIDogIlxcbWF0aGNhbHtMfV97RUxCT30oXFxwaGksIFxcdGhldGEpID0gXFxpbnQgcSh6fHgsXFxwaGkpXFxsb2cgcCh4fHosXFx0aGV0YSlkeiArIFxcaW50IHEoenx4LFxccGhpKVxcbG9nIFxcZnJhY3twKHp8XFx0aGV0YSl9e3Eoenx4LFxccGhpKX1keiA9ICIsCgkiTGF0ZXhJbWdCYXNlNjQiIDogIlBITjJaeUI0Yld4dWN6MGlhSFIwY0RvdkwzZDNkeTUzTXk1dmNtY3ZNakF3TUM5emRtY2lJSGRwWkhSb1BTSTJPUzQ1TkRSbGVDSWdhR1ZwWjJoMFBTSTFMalEzTldWNElpQnliMnhsUFNKcGJXY2lJR1p2WTNWellXSnNaVDBpWm1Gc2MyVWlJSFpwWlhkQ2IzZzlJakFnTFRFME5qQWdNekE1TVRVdU1TQXlOREl3SWlCNGJXeHVjenA0YkdsdWF6MGlhSFIwY0RvdkwzZDNkeTUzTXk1dmNtY3ZNVGs1T1M5NGJHbHVheUlnWVhKcFlTMW9hV1JrWlc0OUluUnlkV1VpSUhOMGVXeGxQU0oyWlhKMGFXTmhiQzFoYkdsbmJqb2dMVEl1TVRjeVpYZzdJRzFoZUMxM2FXUjBhRG9nT1RnbE95SStQR1JsWm5NK1BIQmhkR2dnYVdROUlrMUtXQzA1TFZSRldDMURMVFJESWlCa1BTSk5OaklnTFRJeVZEUTNJQzB5TWxRek1pQXRNVEZSTXpJZ0xURWdOVFlnTWpSVU9ETWdOVFZSTVRFeklEazJJREV6T0NBeE56SlVNVGd3SURNeU1GUXlNelFnTkRjelZETXlNeUEyTURsUk16WTBJRFkwT1NBME1Ua2dOamMzVkRVek1TQTNNRFZSTlRVNUlEY3dOU0ExTnpnZ05qazJWRFl3TkNBMk56RlVOakUxSURZME5WUTJNVGdnTmpJelZqWXhNVkUyTVRnZ05UZ3lJRFl4TlNBMU56RlVOVGs0SURVME9GRTFPREVnTlRNeElEVTFPQ0ExTWpCVU5URTRJRFV3T1ZFMU1ETWdOVEE1SURVd015QTFNakJSTlRBeklEVXlNeUExTURVZ05UTTJWRFV3TnlBMU5qQlJOVEEzSURVNU1DQTBPVFFnTmpFd1ZEUTFNaUEyTXpCUk5ESXpJRFl6TUNBME1UQWdOakUzVVRNMk55QTFOemdnTXpNeklEUTVNbFF5TnpFZ016QXhWREl6TXlBeE56QlJNakV4SURFeU15QXlNRFFnTVRFeVRERTVPQ0F4TUROTU1qSTBJREV3TWxFeU9ERWdNVEF5SURNMk9TQTNPVlExTURrZ05USklOVEl6VVRVek5TQTJOQ0ExTkRRZ09EZFVOVGM1SURFeU9GRTJNVFlnTVRVeUlEWTBNU0F4TlRKUk5qVTJJREUxTWlBMk5UWWdNVFF5VVRZMU5pQXhNREVnTlRnNElEUXdWRFF6TXlBdE1qSlJNemd4SUMweU1pQXlPRGtnTVZReE5UWWdNamhNTVRReElESTVUREV6TVNBeU1GRXhNVEVnTUNBNE55QXRNVEZhSWk4K1BIQmhkR2dnYVdROUlrMUtXQzA1TFZSRldDMUpMVEZFTkRNNElpQmtQU0pOTkRreUlESXhNMUUwTnpJZ01qRXpJRFEzTWlBeU1qWlJORGN5SURJek1DQTBOemNnTWpVd1ZEUTRNaUF5T0RWUk5EZ3lJRE14TmlBME5qRWdNekl6VkRNMk5DQXpNekJJTXpFeVVUTXhNU0F6TWpnZ01qYzNJREU1TWxReU5ETWdOVEpSTWpReklEUTRJREkxTkNBME9GUXpNelFnTkRaUk5ESTRJRFEySURRMU9DQTBPRlExTVRnZ05qRlJOVFkzSURjM0lEVTVPU0F4TVRkVU5qY3dJREkwT0ZFMk9EQWdNamN3SURZNE15QXlOekpSTmprd0lESTNOQ0EyT1RnZ01qYzBVVGN4T0NBeU56UWdOekU0SURJMk1WRTJNVE1nTnlBMk1EZ2dNbEUyTURVZ01DQXpNaklnTUVneE16TlJNekVnTUNBek1TQXhNVkV6TVNBeE15QXpOQ0F5TlZFek9DQTBNU0EwTWlBME0xUTJOU0EwTmxFNU1pQTBOaUF4TWpVZ05EbFJNVE01SURVeUlERTBOQ0EyTVZFeE5EWWdOallnTWpFMUlETTBNbFF5T0RVZ05qSXlVVEk0TlNBMk1qa2dNamd4SURZeU9WRXlOek1nTmpNeUlESXlPQ0EyTXpSSU1UazNVVEU1TVNBMk5EQWdNVGt4SURZME1sUXhPVE1nTmpVNVVURTVOeUEyTnpZZ01qQXpJRFk0TUVnM05UZFJOelkwSURZM05pQTNOalFnTmpZNVVUYzJOQ0EyTmpRZ056VXhJRFUxTjFRM016Y2dORFEzVVRjek5TQTBOREFnTnpFM0lEUTBNRWczTURWUk5qazRJRFEwTlNBMk9UZ2dORFV6VERjd01TQTBOelpSTnpBMElEVXdNQ0EzTURRZ05USTRVVGN3TkNBMU5UZ2dOamszSURVM09GUTJOemdnTmpBNVZEWTBNeUEyTWpWVU5UazJJRFl6TWxRMU16SWdOak0wU0RRNE5WRXpPVGNnTmpNeklETTVNaUEyTXpGUk16ZzRJRFl5T1NBek9EWWdOakl5VVRNNE5TQTJNVGtnTXpVMUlEUTVPVlF6TWpRZ016YzNVVE0wTnlBek56WWdNemN5SURNM05rZ3pPVGhSTkRZMElETTNOaUEwT0RrZ016a3hWRFV6TkNBME56SlJOVE00SURRNE9DQTFOREFnTkRrd1ZEVTFOeUEwT1ROUk5UWXlJRFE1TXlBMU5qVWdORGt6VkRVM01DQTBPVEpVTlRjeUlEUTVNVlExTnpRZ05EZzNWRFUzTnlBME9ETk1OVFEwSURNMU1WRTFNVEVnTWpFNElEVXdPQ0F5TVRaUk5UQTFJREl4TXlBME9USWdNakV6V2lJdlBqeHdZWFJvSUdsa1BTSk5TbGd0T1MxVVJWZ3RTUzB4UkRRelJpSWdaRDBpVFRJeU9DQTJNemRSTVRrMElEWXpOeUF4T1RJZ05qUXhVVEU1TVNBMk5ETWdNVGt4SURZME9WRXhPVEVnTmpjeklESXdNaUEyT0RKUk1qQTBJRFk0TXlBeU1UY2dOamd6VVRJM01TQTJPREFnTXpRMElEWTRNRkUwT0RVZ05qZ3dJRFV3TmlBMk9ETklOVEU0VVRVeU5DQTJOemNnTlRJMElEWTNORlExTWpJZ05qVTJVVFV4TnlBMk5ERWdOVEV6SURZek4wZzBOelZSTkRBMklEWXpOaUF6T1RRZ05qSTRVVE00TnlBMk1qUWdNemd3SURZd01GUXpNVE1nTXpNMlVUSTVOeUF5TnpFZ01qYzVJREU1T0ZReU5USWdPRGhNTWpReklEVXlVVEkwTXlBME9DQXlOVElnTkRoVU16RXhJRFEyU0RNeU9GRXpOakFnTkRZZ016YzVJRFEzVkRReU9DQTFORlEwTnpnZ056SlVOVEl5SURFd05sUTFOalFnTVRZeFVUVTRNQ0F4T1RFZ05UazBJREl5T0ZRMk1URWdNamN3VVRZeE5pQXlOek1nTmpJNElESTNNMGcyTkRGUk5qUTNJREkyTkNBMk5EY2dNall5VkRZeU55QXlNRE5VTlRneklEZ3pWRFUxTnlBNVVUVTFOU0EwSURVMU15QXpWRFV6TnlBd1ZEUTVOQ0F0TVZFME9ETWdMVEVnTkRFNElDMHhWREk1TkNBd1NERXhObEV6TWlBd0lETXlJREV3VVRNeUlERTNJRE0wSURJMFVUTTVJRFF6SURRMElEUTFVVFE0SURRMklEVTVJRFEyU0RZMVVUa3lJRFEySURFeU5TQTBPVkV4TXprZ05USWdNVFEwSURZeFVURTBOeUEyTlNBeU1UWWdNek01VkRJNE5TQTJNamhSTWpnMUlEWXpOU0F5TWpnZ05qTTNXaUl2UGp4d1lYUm9JR2xrUFNKTlNsZ3RPUzFVUlZndFNTMHhSRFF6TlNJZ1pEMGlUVEl6TVNBMk16ZFJNakEwSURZek55QXhPVGtnTmpNNFZERTVOQ0EyTkRsUk1UazBJRFkzTmlBeU1EVWdOamd5VVRJd05pQTJPRE1nTXpNMUlEWTRNMUUxT1RRZ05qZ3pJRFl3T0NBMk9ERlJOamN4SURZM01TQTNNVE1nTmpNMlZEYzFOaUExTkRSUk56VTJJRFE0TUNBMk9UZ2dOREk1VkRVMk5TQXpOakJNTlRVMUlETTFOMUUyTVRrZ016UTRJRFkyTUNBek1URlVOekF5SURJeE9WRTNNRElnTVRRMklEWXpNQ0EzT0ZRME5UTWdNVkUwTkRZZ01DQXlORElnTUZFME1pQXdJRE01SURKUk16VWdOU0F6TlNBeE1GRXpOU0F4TnlBek55QXlORkUwTWlBME15QTBOeUEwTlZFMU1TQTBOaUEyTWlBME5rZzJPRkU1TlNBME5pQXhNamdnTkRsUk1UUXlJRFV5SURFME55QTJNVkV4TlRBZ05qVWdNakU1SURNek9WUXlPRGdnTmpJNFVUSTRPQ0EyTXpVZ01qTXhJRFl6TjFwTk5qUTVJRFUwTkZFMk5Ea2dOVGMwSURZek5DQTJNREJVTlRnMUlEWXpORkUxTnpnZ05qTTJJRFE1TXlBMk16ZFJORGN6SURZek55QTBOVEVnTmpNM1ZEUXhOaUEyTXpaSU5EQXpVVE00T0NBMk16VWdNemcwSURZeU5sRXpPRElnTmpJeUlETTFNaUExTURaUk16VXlJRFV3TXlBek5URWdOVEF3VERNeU1DQXpOelJJTkRBeFVUUTRNaUF6TnpRZ05EazBJRE0zTmxFMU5UUWdNemcySURZd01TQTBNelJVTmpRNUlEVTBORnBOTlRrMUlESXlPVkUxT1RVZ01qY3pJRFUzTWlBek1ESlVOVEV5SURNek5sRTFNRFlnTXpNM0lEUXlPU0F6TXpkUk16RXhJRE16TnlBek1UQWdNek0yVVRNeE1DQXpNelFnTWpreklESTJNMVF5TlRnZ01USXlUREkwTUNBMU1sRXlOREFnTkRnZ01qVXlJRFE0VkRNek15QTBObEUwTWpJZ05EWWdOREk1SURRM1VUUTVNU0ExTkNBMU5ETWdNVEExVkRVNU5TQXlNamxhSWk4K1BIQmhkR2dnYVdROUlrMUtXQzA1TFZSRldDMUpMVEZFTkRReUlpQmtQU0pOTnpRd0lEUXpOVkUzTkRBZ016SXdJRFkzTmlBeU1UTlVOVEV4SURReVZETXdOQ0F0TWpKUk1qQTNJQzB5TWlBeE16Z2dNelZVTlRFZ01qQXhVVFV3SURJd09TQTFNQ0F5TkRSUk5UQWdNelEySURrNElEUXpPRlF5TWpjZ05qQXhVVE0xTVNBM01EUWdORGMySURjd05GRTFNVFFnTnpBMElEVXlOQ0EzTUROUk5qSXhJRFk0T1NBMk9EQWdOakUzVkRjME1DQTBNelZhVFRZek55QTBOelpSTmpNM0lEVTJOU0ExT1RFZ05qRTFWRFEzTmlBMk5qVlJNemsySURZMk5TQXpNaklnTmpBMVVUSTBNaUExTkRJZ01qQXdJRFF5T0ZReE5UY2dNakUyVVRFMU55QXhNallnTWpBd0lEY3pWRE14TkNBeE9WRTBNRFFnTVRrZ05EZzFJRGs0VkRZd09DQXpNVE5STmpNM0lEUXdPQ0EyTXpjZ05EYzJXaUl2UGp4d1lYUm9JR2xrUFNKTlNsZ3RPU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9TMVVSVmd0U1MweFJEY3hPU0lnWkQwaVRUUXdPU0EyT0RoUk5ERXpJRFk1TkNBME1qRWdOamswU0RReU9VZzBOREpSTkRRNElEWTRPQ0EwTkRnZ05qZzJVVFEwT0NBMk56a2dOREU0SURVMk0xRTBNVEVnTlRNMUlEUXdOQ0ExTURSVU16a3lJRFExT0V3ek9EZ2dORFF5VVRNNE9DQTBOREVnTXprM0lEUTBNVlEwTWprZ05ETTFWRFEzTnlBME1UaFJOVEl4SURNNU55QTFOVEFnTXpVM1ZEVTNPU0F5TmpCVU5UUTRJREUxTVZRME56RWdOalZVTXpjMElERXhWREkzT1NBdE1UQklNamMxVERJMU1TQXRNVEExVVRJME5TQXRNVEk0SURJek9DQXRNVFl3VVRJek1DQXRNVGt5SURJeU55QXRNVGs0VkRJeE5TQXRNakExU0RJd09WRXhPRGtnTFRJd05TQXhPRGtnTFRFNU9GRXhPRGtnTFRFNU15QXlNVEVnTFRFd00wd3lNelFnTFRFeFVUSXpOQ0F0TVRBZ01qSTJJQzB4TUZFeU1qRWdMVEV3SURJd05pQXRPRlF4TmpFZ05sUXhNRGNnTXpaVU5qSWdPRGxVTkRNZ01UY3hVVFF6SURJek1TQTNOaUF5T0RSVU1UVTNJRE0zTUZReU5UUWdOREl5VkRNME1pQTBOREZSTXpRM0lEUTBNU0F6TkRnZ05EUTFURE0zT0NBMU5qZFJOREE1SURZNE5pQTBNRGtnTmpnNFdrMHhNaklnTVRVd1VURXlNaUF4TVRZZ01UTTBJRGt4VkRFMk55QTFNMVF5TURNZ016VlVNak0zSURJM1NESTBORXd6TXpjZ05EQTBVVE16TXlBME1EUWdNekkySURRd00xUXlPVGNnTXprMVZESTFOU0F6TnpsVU1qRXhJRE0xTUZReE56QWdNekEwVVRFMU1pQXlOellnTVRNM0lESXpOMUV4TWpJZ01Ua3hJREV5TWlBeE5UQmFUVFV3TUNBeU9ESlJOVEF3SURNeU1DQTBPRFFnTXpRM1ZEUTBOQ0F6T0RWVU5EQTFJRFF3TUZRek9ERWdOREEwU0RNM09Fd3pNeklnTWpFM1RESTROQ0F5T1ZFeU9EUWdNamNnTWpnMUlESTNVVEk1TXlBeU55QXpNVGNnTXpOVU16VTNJRFEzVVRRd01DQTJOaUEwTXpFZ01UQXdWRFEzTlNBeE56QlVORGswSURJek5GUTFNREFnTWpneVdpSXZQanh3WVhSb0lHbGtQU0pOU2xndE9T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r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r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N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9TMVVSVmd0VEU4dE1qSXlRaUlnWkQwaVRURXhOQ0F0TnprNFVURXpNaUF0T0RJMElERTJOU0F0T0RJMFNERTJOMUV4T1RVZ0xUZ3lOQ0F5TWpNZ0xUYzJORlF5TnpVZ0xUWXdNRlF6TWpBZ0xUTTVNVlF6TmpJZ0xURTJORkV6TmpVZ0xURTBNeUF6TmpjZ0xURXpNMUUwTXprZ01qa3lJRFV5TXlBMk5UVlVOalExSURFeE1qZFJOalV4SURFeE5EVWdOalUxSURFeE5UZFVOamN5SURFeU1ERlVOams1SURFeU5UZFVOek16SURFek1EWlVOemMzSURFek5EWlVPREk0SURFek5qQlJPRGcwSURFek5qQWdPVEV5SURFek1qVlVPVFEwSURFeU5EVlJPVFEwSURFeU1qQWdPVE15SURFeU1EVlVPVEE1SURFeE9EWlVPRGczSURFeE9ETlJPRFkySURFeE9ETWdPRFE1SURFeE9UaFVPRE15SURFeU16bFJPRE15SURFeU9EY2dPRGcxSURFeU9UWk1PRGd5SURFek1EQlJPRGM1SURFek1ETWdPRGMwSURFek1EZFVPRFkySURFek1UTlJPRFV4SURFek1qTWdPRE16SURFek1qTlJPREU1SURFek1qTWdPREEzSURFek1URlVOemMxSURFeU5UVlVOek0ySURFeE16bFVOamc1SURrek5sUTJNek1nTmpJNFVUVTNOQ0F5T1RNZ05URXdJQzAxVkRReE1DQXRORE0zVkRNMU5TQXROakk1VVRJM09DQXRPRFl5SURFMk5TQXRPRFl5VVRFeU5TQXRPRFl5SURreUlDMDRNekZVTlRVZ0xUYzBObEUxTlNBdE56RXhJRGMwSUMwMk9UaFVNVEV5SUMwMk9EVlJNVE16SUMwMk9EVWdNVFV3SUMwM01EQlVNVFkzSUMwM05ERlJNVFkzSUMwM09Ea2dNVEUwSUMwM09UaGFJaTgrUEhCaGRHZ2dhV1E5SWsxS1dDMDVMVlJGV0MxSkxURkVORFZGSWlCa1BTSk5Nek1nTVRVM1VUTXpJREkxT0NBeE1Ea2dNelE1VkRJNE1DQTBOREZSTXpRd0lEUTBNU0F6TnpJZ016ZzVVVE0zTXlBek9UQWdNemMzSURNNU5WUXpPRGdnTkRBMlZEUXdOQ0EwTVRoUk5ETTRJRFEwTWlBME5UQWdORFF5VVRRMU5DQTBORElnTkRVM0lEUXpPVlEwTmpBZ05ETTBVVFEyTUNBME1qVWdNemt4SURFME9WRXpNakFnTFRFek5TQXpNakFnTFRFek9WRXpNakFnTFRFME55QXpOalVnTFRFME9FZ3pPVEJSTXprMklDMHhOVFlnTXprMklDMHhOVGRVTXpreklDMHhOelZSTXpnNUlDMHhPRGdnTXpneklDMHhPVFJJTXpjd1VUTXpPU0F0TVRreUlESTJNaUF0TVRreVVUSXpOQ0F0TVRreUlESXhNU0F0TVRreVZERTNOQ0F0TVRreVZERTFOeUF0TVRrelVURTBNeUF0TVRreklERTBNeUF0TVRnMVVURTBNeUF0TVRneUlERTBOU0F0TVRjd1VURTBPU0F0TVRVMElERTFNaUF0TVRVeFZERTNNaUF0TVRRNFVUSXlNQ0F0TVRRNElESXpNQ0F0TVRReFVUSXpPQ0F0TVRNMklESTFPQ0F0TlROVU1qYzVJRE15VVRJM09TQXpNeUF5TnpJZ01qbFJNakkwSUMweE1DQXhOeklnTFRFd1VURXhOeUF0TVRBZ056VWdNekJVTXpNZ01UVTN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NUxWUkZXQzFKTFRGRU5EWTNJaUJrUFNKTk16UTNJRE16T0ZFek16Y2dNek00SURJNU5DQXpORGxVTWpNeElETTJNRkV5TVRFZ016WXdJREU1TnlBek5UWlVNVGMwSURNME5sUXhOaklnTXpNMVZERTFOU0F6TWpSTU1UVXpJRE15TUZFeE5UQWdNekUzSURFek9DQXpNVGRSTVRFM0lETXhOeUF4TVRjZ016STFVVEV4TnlBek16QWdNVEl3SURNek9WRXhNek1nTXpjNElERTJNeUEwTURaVU1qSTVJRFEwTUZFeU5ERWdORFF5SURJME5pQTBOREpSTWpjeElEUTBNaUF5T1RFZ05ESTFWRE15T1NBek9USlVNelkzSURNM05WRXpPRGtnTXpjMUlEUXhNU0EwTURoVU5ETTBJRFEwTVZFME16VWdORFF5SURRME9TQTBOREpJTkRZeVVUUTJPQ0EwTXpZZ05EWTRJRFF6TkZFME5qZ2dORE13SURRMk15QTBNakJVTkRRNUlETTVPVlEwTXpJZ016YzNWRFF4T0NBek5UaE1OREV4SURNME9WRXpOamdnTWprNElESTNOU0F5TVRSVU1UWXdJREV3Tmt3eE5EZ2dPVFJNTVRZeklEa3pVVEU0TlNBNU15QXlNamNnT0RKVU1qa3dJRGN4VVRNeU9DQTNNU0F6TmpBZ09UQlVOREF5SURFME1GRTBNRFlnTVRRNUlEUXdPU0F4TlRGVU5ESTBJREUxTTFFME5ETWdNVFV6SURRME15QXhORE5STkRReklERXpPQ0EwTkRJZ01UTTBVVFF5TlNBM01pQXpOellnTXpGVU1qYzRJQzB4TVZFeU5USWdMVEV4SURJek1pQTJWREU1TXlBME1GUXhOVFVnTlRkUk1URXhJRFUzSURjMklDMHpVVGN3SUMweE1TQTFPU0F0TVRGSU5UUklOREZSTXpVZ0xUVWdNelVnTFRKUk16VWdNVE1nT1RNZ09EUlJNVE15SURFeU9TQXlNalVnTWpFMFZETTBNQ0F6TWpKUk16VXlJRE16T0NBek5EY2dNek00V2lJdlBqeHdZWFJvSUdsa1BTSk5TbGd0T1MxVVJWZ3RUaTAzUXlJZ1pEMGlUVEV6T1NBdE1qUTVTREV6TjFFeE1qVWdMVEkwT1NBeE1Ua2dMVEl6TlZZeU5URk1NVEl3SURjek4xRXhNekFnTnpVd0lERXpPU0EzTlRCUk1UVXlJRGMxTUNBeE5Ua2dOek0xVmkweU16VlJNVFV4SUMweU5Ea2dNVFF4SUMweU5EbElNVE01V2lJdlBqeHdZWFJvSUdsa1BTSk5TbGd0T1M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NU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4d1lYUm9JR2xrUFNKTlNsZ3RPUz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Gt0VkVWWUxVNHROamNpSUdROUlrMHpNamtnTkRBNVVUTTNNeUEwTlRNZ05ESTVJRFExTTFFME5Ua2dORFV6SURRM01pQTBNelJVTkRnMUlETTVObEUwT0RVZ016Z3lJRFEzTmlBek56RlVORFE1SURNMk1GRTBNVFlnTXpZd0lEUXhNaUF6T1RCUk5ERXdJRFF3TkNBME1UVWdOREV4VVRReE5TQTBNVElnTkRFMklEUXhORlkwTVRWUk16ZzRJRFF4TWlBek5qTWdNemt6VVRNMU5TQXpPRGdnTXpVMUlETTRObEV6TlRVZ016ZzFJRE0xT1NBek9ERlVNelk0SURNMk9WUXpOemtnTXpVeFZETTRPQ0F6TWpWVU16a3lJREk1TWxFek9USWdNak13SURNME15QXhPRGRVTWpJeUlERTBNMUV4TnpJZ01UUXpJREV5TXlBeE56RlJNVEV5SURFMU15QXhNVElnTVRNelVURXhNaUE1T0NBeE16Z2dPREZSTVRRM0lEYzFJREUxTlNBM05WUXlNamNnTnpOUk16RXhJRGN5SURNek5TQTJOMUV6T1RZZ05UZ2dORE14SURJMlVUUTNNQ0F0TVRNZ05EY3dJQzAzTWxFME56QWdMVEV6T1NBek9USWdMVEUzTlZFek16SWdMVEl3TmlBeU5UQWdMVEl3TmxFeE5qY2dMVEl3TmlBeE1EY2dMVEUzTlZFeU9TQXRNVFF3SURJNUlDMDNOVkV5T1NBdE16a2dOVEFnTFRFMVZEa3lJREU0VERFd015QXlORkUyTnlBMU5TQTJOeUF4TURoUk5qY2dNVFUxSURrMklERTVNMUUxTWlBeU16Y2dOVElnTWpreVVUVXlJRE0xTlNBeE1ESWdNems0VkRJeU15QTBOREpSTWpjMElEUTBNaUF6TVRnZ05ERTJURE15T1NBME1EbGFUVEk1T1NBek5ETlJNamswSURNM01TQXlOek1nTXpnM1ZESXlNU0EwTURSUk1Ua3lJRFF3TkNBeE56RWdNemc0VkRFME5TQXpORE5STVRReUlETXlOaUF4TkRJZ01qa3lVVEUwTWlBeU5EZ2dNVFE1SURJeU4xUXhOemtnTVRreVVURTVOaUF4T0RJZ01qSXlJREU0TWxFeU5EUWdNVGd5SURJMk1DQXhPRGxVTWpneklESXdOMVF5T1RRZ01qSTNWREk1T1NBeU5ESlJNekF5SURJMU9DQXpNRElnTWpreVZESTVPU0F6TkROYVRUUXdNeUF0TnpWUk5EQXpJQzAxTUNBek9Ea2dMVE0wVkRNME9DQXRNVEZVTWprNUlDMHlWREkwTlNBd1NESXhPRkV4TlRFZ01DQXhNemdnTFRaUk1URTRJQzB4TlNBeE1EY2dMVE0wVkRrMUlDMDNORkU1TlNBdE9EUWdNVEF4SUMwNU4xUXhNaklnTFRFeU4xUXhOekFnTFRFMU5WUXlOVEFnTFRFMk4xRXpNVGtnTFRFMk55QXpOakVnTFRFek9WUTBNRE1nTFRjMVdpSXZQanh3WVhSb0lHbGtQU0pOU2xndE9TMVVSVmd0VGkweU1EWXhJaUJrUFNJaUx6NDhjR0YwYUNCcFpEMGlUVXBZTFRr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r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r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FJsV0VGMGIyMGlJR1JoZEdFdGJXcDRMWFJsZUdOc1lYTnpQU0pQVWtRaVBqeG5JR1JoZEdFdGJXMXNMVzV2WkdVOUltMXBJajQ4ZFhObElHUmhkR0V0WXowaU5FTWlJSGhzYVc1ck9taHlaV1k5SWlOTlNsZ3RPUzFVUlZndFF5MDBReUl2UGp3dlp6NDhMMmMrUEdjZ1pHRjBZUzF0Yld3dGJtOWtaVDBpVkdWWVFYUnZiU0lnZEhKaGJuTm1iM0p0UFNKMGNtRnVjMnhoZEdVb056SXpMQzB4TlRBcElITmpZV3hsS0RBdU56QTNLU0lnWkdGMFlTMXRhbmd0ZEdWNFkyeGhjM005SWs5U1JDSStQR2NnWkdGMFlTMXRiV3d0Ym05a1pUMGliV2tpUGp4MWMyVWdaR0YwWVMxalBTSXhSRFF6T0NJZ2VHeHBibXM2YUhKbFpqMGlJMDFLV0MwNUxWUkZXQzFKTFRGRU5ETTRJaTgrUEM5blBqeG5JR1JoZEdFdGJXMXNMVzV2WkdVOUltMXBJaUIwY21GdWMyWnZjbTA5SW5SeVlXNXpiR0YwWlNnM05qUXNNQ2tpUGp4MWMyVWdaR0YwWVMxalBTSXhSRFF6UmlJZ2VHeHBibXM2YUhKbFpqMGlJMDFLV0MwNUxWUkZXQzFKTFRGRU5ETkdJaTgrUEM5blBqeG5JR1JoZEdFdGJXMXNMVzV2WkdVOUltMXBJaUIwY21GdWMyWnZjbTA5SW5SeVlXNXpiR0YwWlNneE5EUTFMREFwSWo0OGRYTmxJR1JoZEdFdFl6MGlNVVEwTXpVaUlIaHNhVzVyT21oeVpXWTlJaU5OU2xndE9TMVVSVmd0U1MweFJEUXpOU0l2UGp3dlp6NDhaeUJrWVhSaExXMXRiQzF1YjJSbFBTSnRhU0lnZEhKaGJuTm1iM0p0UFNKMGNtRnVjMnhoZEdVb01qSXdOQ3d3S1NJK1BIVnpaU0JrWVhSaExXTTlJakZFTkRReUlpQjRiR2x1YXpwb2NtVm1QU0lqVFVwWUxUa3RWRVZZTFVrdE1VUTBORElpTHo0OEwyYytQQzluUGp3dlp6NDhaeUJrWVhSaExXMXRiQzF1YjJSbFBTSnRieUlnZEhKaGJuTm1iM0p0UFNKMGNtRnVjMnhoZEdVb01qZzNNU3d3S1NJK1BIVnpaU0JrWVhSaExXTTlJakk0SWlCNGJHbHVhenBvY21WbVBTSWpUVXBZTFRrdFZFVllMVTR0TWpnaUx6NDhMMmMrUEdjZ1pHRjBZUzF0Yld3dGJtOWtaVDBpYldraUlIUnlZVzV6Wm05eWJUMGlkSEpoYm5Oc1lYUmxLRE15TmpBc01Da2lQangxYzJVZ1pHRjBZUzFqUFNJeFJEY3hPU0lnZUd4cGJtczZhSEpsWmowaUkwMUtXQzA1TFZSRldDMUpMVEZFTnpFNUlpOCtQQzluUGp4bklHUmhkR0V0Ylcxc0xXNXZaR1U5SW0xdklpQjBjbUZ1YzJadmNtMDlJblJ5WVc1emJHRjBaU2d6T0RVMkxEQXBJajQ4ZFhObElHUmhkR0V0WXowaU1rTWlJSGhzYVc1ck9taHlaV1k5SWlOTlNsZ3RPUzFVUlZndFRpMHlReUl2UGp3dlp6NDhaeUJrWVhSaExXMXRiQzF1YjJSbFBTSnRhU0lnZEhKaGJuTm1iM0p0UFNKMGNtRnVjMnhoZEdVb05ETXdNQzQzTERBcElqNDhkWE5sSUdSaGRHRXRZejBpTVVRM01ETWlJSGhzYVc1ck9taHlaV1k5SWlOTlNsZ3RPUzFVUlZndFNTMHhSRGN3TXlJdlBqd3ZaejQ4WnlCa1lYUmhMVzF0YkMxdWIyUmxQU0p0YnlJZ2RISmhibk5tYjNKdFBTSjBjbUZ1YzJ4aGRHVW9ORGMyT1M0M0xEQXBJajQ4ZFhObElHUmhkR0V0WXowaU1qa2lJSGhzYVc1ck9taHlaV1k5SWlOTlNsZ3RPUzFVUlZndFRpMHlPU0l2UGp3dlp6NDhaeUJrWVhSaExXMXRiQzF1YjJSbFBTSnRieUlnZEhKaGJuTm1iM0p0UFNKMGNtRnVjMnhoZEdVb05UUXpOaTQwTERBcElqNDhkWE5sSUdSaGRHRXRZejBpTTBRaUlIaHNhVzVyT21oeVpXWTlJaU5OU2xndE9TMVVSVmd0VGkwelJDSXZQand2Wno0OFp5QmtZWFJoTFcxdGJDMXViMlJsUFNKdGJ5SWdkSEpoYm5ObWIzSnRQU0owY21GdWMyeGhkR1VvTmpRNU1pNHlMREFwSUhSeVlXNXpiR0YwWlNnd0lERXBJajQ4ZFhObElHUmhkR0V0WXowaU1qSXlRaUlnZUd4cGJtczZhSEpsWmowaUkwMUtXQzA1TFZSRldDMU1UeTB5TWpKQ0lpOCtQQzluUGp4bklHUmhkR0V0Ylcxc0xXNXZaR1U5SW0xcElpQjBjbUZ1YzJadmNtMDlJblJ5WVc1emJHRjBaU2czTmpBeUxqa3NNQ2tpUGp4MWMyVWdaR0YwWVMxalBTSXhSRFExUlNJZ2VHeHBibXM2YUhKbFpqMGlJMDFLV0MwNUxWUkZXQzFKTFRGRU5EVkZJaTgrUEM5blBqeG5JR1JoZEdFdGJXMXNMVzV2WkdVOUltMXZJaUIwY21GdWMyWnZjbTA5SW5SeVlXNXpiR0YwWlNnNE1EWXlMamtzTUNraVBqeDFjMlVnWkdGMFlTMWpQU0l5T0NJZ2VHeHBibXM2YUhKbFpqMGlJMDFLV0MwNUxWUkZXQzFPTFRJNElpOCtQQzluUGp4bklHUmhkR0V0Ylcxc0xXNXZaR1U5SW0xcElpQjBjbUZ1YzJadmNtMDlJblJ5WVc1emJHRjBaU2c0TkRVeExqa3NNQ2tpUGp4MWMyVWdaR0YwWVMxalBTSXhSRFEyTnlJZ2VHeHBibXM2YUhKbFpqMGlJMDFLV0MwNUxWUkZXQzFKTFRGRU5EWTNJaTgrUEM5blBqeG5JR1JoZEdFdGJXMXNMVzV2WkdVOUlsUmxXRUYwYjIwaUlHUmhkR0V0YldwNExYUmxlR05zWVhOelBTSlBVa1FpSUhSeVlXNXpabTl5YlQwaWRISmhibk5zWVhSbEtEZzVNVFl1T1N3d0tTSStQR2NnWkdGMFlTMXRiV3d0Ym05a1pUMGliVzhpSUhSeVlXNXpabTl5YlQwaWRISmhibk5zWVhSbEtEQWdMVEF1TlNraVBqeDFjMlVnWkdGMFlTMWpQU0kzUXlJZ2VHeHBibXM2YUhKbFpqMGlJMDFLV0MwNUxWUkZXQzFPTFRkRElpOCtQQzluUGp3dlp6NDhaeUJrWVhSaExXMXRiQzF1YjJSbFBTSnRhU0lnZEhKaGJuTm1iM0p0UFNKMGNtRnVjMnhoZEdVb09URTVOQzQ1TERBcElqNDhkWE5sSUdSaGRHRXRZejBpTVVRME5qVWlJSGhzYVc1ck9taHlaV1k5SWlOTlNsZ3RPUzFVUlZndFNTMHhSRFEyTlNJdlBqd3ZaejQ4WnlCa1lYUmhMVzF0YkMxdWIyUmxQU0p0YnlJZ2RISmhibk5tYjNKdFBTSjBjbUZ1YzJ4aGRHVW9PVGMyTmk0NUxEQXBJajQ4ZFhObElHUmhkR0V0WXowaU1rTWlJSGhzYVc1ck9taHlaV1k5SWlOTlNsZ3RPUzFVUlZndFRpMHlReUl2UGp3dlp6NDhaeUJrWVhSaExXMXRiQzF1YjJSbFBTSnRhU0lnZEhKaGJuTm1iM0p0UFNKMGNtRnVjMnhoZEdVb01UQXlNVEV1TlN3d0tTSStQSFZ6WlNCa1lYUmhMV005SWpGRU56RTVJaUI0YkdsdWF6cG9jbVZtUFNJalRVcFlMVGt0VkVWWUxVa3RNVVEzTVRraUx6NDhMMmMrUEdjZ1pHRjBZUzF0Yld3dGJtOWtaVDBpYlc4aUlIUnlZVzV6Wm05eWJUMGlkSEpoYm5Oc1lYUmxLREV3T0RBM0xqVXNNQ2tpUGp4MWMyVWdaR0YwWVMxalBTSXlPU0lnZUd4cGJtczZhSEpsWmowaUkwMUtXQzA1TFZSRldDMU9MVEk1SWk4K1BDOW5QanhuSUdSaGRHRXRiVzFzTFc1dlpHVTlJbTFwSWlCMGNtRnVjMlp2Y20wOUluUnlZVzV6YkdGMFpTZ3hNVE0yTXk0eUxEQXBJajQ4ZFhObElHUmhkR0V0WXowaU5rTWlJSGhzYVc1ck9taHlaV1k5SWlOTlNsZ3RPUzFVUlZndFRpMDJReUl2UGp4MWMyVWdaR0YwWVMxalBTSTJSaUlnZUd4cGJtczZhSEpsWmowaUkwMUtXQzA1TFZSRldDMU9MVFpHSWlCMGNtRnVjMlp2Y20wOUluUnlZVzV6YkdGMFpTZ3lOemdzTUNraUx6NDhkWE5sSUdSaGRHRXRZejBpTmpjaUlIaHNhVzVyT21oeVpXWTlJaU5OU2xndE9TMVVSVmd0VGkwMk55SWdkSEpoYm5ObWIzSnRQU0owY21GdWMyeGhkR1VvTnpjNExEQXBJaTgrUEM5blBqeG5JR1JoZEdFdGJXMXNMVzV2WkdVOUltMXZJaUIwY21GdWMyWnZjbTA5SW5SeVlXNXpiR0YwWlNneE1qWTBNUzR5TERBcElqNDhkWE5sSUdSaGRHRXRZejBpTWpBMk1TSWdlR3hwYm1zNmFISmxaajBpSTAxS1dDMDVMVlJGV0MxT0xUSXdOakVpTHo0OEwyYytQR2NnWkdGMFlTMXRiV3d0Ym05a1pUMGliV2tpSUhSeVlXNXpabTl5YlQwaWRISmhibk5zWVhSbEtERXlPREEzTGprc01Da2lQangxYzJVZ1pHRjBZUzFqUFNJeFJEUTFSQ0lnZUd4cGJtczZhSEpsWmowaUkwMUtXQzA1TFZSRldDMUpMVEZFTkRWRUlpOCtQQzluUGp4bklHUmhkR0V0Ylcxc0xXNXZaR1U5SW0xdklpQjBjbUZ1YzJadmNtMDlJblJ5WVc1emJHRjBaU2d4TXpNeE1DNDVMREFwSWo0OGRYTmxJR1JoZEdFdFl6MGlNamdpSUhoc2FXNXJPbWh5WldZOUlpTk5TbGd0T1MxVVJWZ3RUaTB5T0NJdlBqd3ZaejQ4WnlCa1lYUmhMVzF0YkMxdWIyUmxQU0p0YVNJZ2RISmhibk5tYjNKdFBTSjBjbUZ1YzJ4aGRHVW9NVE0yT1RrdU9Td3dLU0krUEhWelpTQmtZWFJoTFdNOUlqRkVORFkxSWlCNGJHbHVhenBvY21WbVBTSWpUVXBZTFRrdFZFVllMVWt0TVVRME5qVWlMejQ4TDJjK1BHY2daR0YwWVMxdGJXd3RibTlrWlQwaVZHVllRWFJ2YlNJZ1pHRjBZUzF0YW5ndGRHVjRZMnhoYzNNOUlrOVNSQ0lnZEhKaGJuTm1iM0p0UFNKMGNtRnVjMnhoZEdVb01UUXlOekV1T1N3d0tTSStQR2NnWkdGMFlTMXRiV3d0Ym05a1pUMGliVzhpSUhSeVlXNXpabTl5YlQwaWRISmhibk5zWVhSbEtEQWdMVEF1TlNraVBqeDFjMlVnWkdGMFlTMWpQU0kzUXlJZ2VHeHBibXM2YUhKbFpqMGlJMDFLV0MwNUxWUkZXQzFPTFRkRElpOCtQQzluUGp3dlp6NDhaeUJrWVhSaExXMXRiQzF1YjJSbFBTSnRhU0lnZEhKaGJuTm1iM0p0UFNKMGNtRnVjMnhoZEdVb01UUTFORGt1T1N3d0tTSStQSFZ6WlNCa1lYUmhMV005SWpGRU5EWTNJaUI0YkdsdWF6cG9jbVZtUFNJalRVcFlMVGt0VkVWWUxVa3RNVVEwTmpjaUx6NDhMMmMrUEdjZ1pHRjBZUzF0Yld3dGJtOWtaVDBpYlc4aUlIUnlZVzV6Wm05eWJUMGlkSEpoYm5Oc1lYUmxLREUxTURFMExqa3NNQ2tpUGp4MWMyVWdaR0YwWVMxalBTSXlReUlnZUd4cGJtczZhSEpsWmowaUkwMUtXQzA1TFZSRldDMU9MVEpESWk4K1BDOW5QanhuSUdSaGRHRXRiVzFzTFc1dlpHVTlJbTFwSWlCMGNtRnVjMlp2Y20wOUluUnlZVzV6YkdGMFpTZ3hOVFExT1M0MUxEQXBJajQ4ZFhObElHUmhkR0V0WXowaU1VUTNNRE1pSUhoc2FXNXJPbWh5WldZOUlpTk5TbGd0T1MxVVJWZ3RTUzB4UkRjd015SXZQand2Wno0OFp5QmtZWFJoTFcxdGJDMXViMlJsUFNKdGJ5SWdkSEpoYm5ObWIzSnRQU0owY21GdWMyeGhkR1VvTVRVNU1qZ3VOU3d3S1NJK1BIVnpaU0JrWVhSaExXTTlJakk1SWlCNGJHbHVhenBvY21WbVBTSWpUVXBZTFRrdFZFVllMVTR0TWpraUx6NDhMMmMrUEdjZ1pHRjBZUzF0Yld3dGJtOWtaVDBpYldraUlIUnlZVzV6Wm05eWJUMGlkSEpoYm5Oc1lYUmxLREUyTXpFM0xqVXNNQ2tpUGp4MWMyVWdaR0YwWVMxalBTSXhSRFExTVNJZ2VHeHBibXM2YUhKbFpqMGlJMDFLV0MwNUxWUkZXQzFKTFRGRU5EVXhJaTgrUEM5blBqeG5JR1JoZEdFdGJXMXNMVzV2WkdVOUltMXBJaUIwY21GdWMyWnZjbTA5SW5SeVlXNXpiR0YwWlNneE5qZ3pOeTQxTERBcElqNDhkWE5sSUdSaGRHRXRZejBpTVVRME5qY2lJSGhzYVc1ck9taHlaV1k5SWlOTlNsZ3RPUzFVUlZndFNTMHhSRFEyTnlJdlBqd3ZaejQ4WnlCa1lYUmhMVzF0YkMxdWIyUmxQU0p0YnlJZ2RISmhibk5tYjNKdFBTSjBjbUZ1YzJ4aGRHVW9NVGMxTWpRdU9Dd3dLU0krUEhWelpTQmtZWFJoTFdNOUlqSkNJaUI0YkdsdWF6cG9jbVZtUFNJalRVcFlMVGt0VkVWWUxVNHRNa0lpTHo0OEwyYytQR2NnWkdGMFlTMXRiV3d0Ym05a1pUMGliVzhpSUhSeVlXNXpabTl5YlQwaWRISmhibk5zWVhSbEtERTROVEkxTERBcElIUnlZVzV6YkdGMFpTZ3dJREVwSWo0OGRYTmxJR1JoZEdFdFl6MGlNakl5UWlJZ2VHeHBibXM2YUhKbFpqMGlJMDFLV0MwNUxWUkZXQzFNVHkweU1qSkNJaTgrUEM5blBqeG5JR1JoZEdFdGJXMXNMVzV2WkdVOUltMXBJaUIwY21GdWMyWnZjbTA5SW5SeVlXNXpiR0YwWlNneE9UWXpOUzQzTERBcElqNDhkWE5sSUdSaGRHRXRZejBpTVVRME5VVWlJSGhzYVc1ck9taHlaV1k5SWlOTlNsZ3RPUzFVUlZndFNTMHhSRFExUlNJdlBqd3ZaejQ4WnlCa1lYUmhMVzF0YkMxdWIyUmxQU0p0YnlJZ2RISmhibk5tYjNKdFBTSjBjbUZ1YzJ4aGRHVW9NakF3T1RVdU55d3dLU0krUEhWelpTQmtZWFJoTFdNOUlqSTRJaUI0YkdsdWF6cG9jbVZtUFNJalRVcFlMVGt0VkVWWUxVNHRNamdpTHo0OEwyYytQR2NnWkdGMFlTMXRiV3d0Ym05a1pUMGliV2tpSUhSeVlXNXpabTl5YlQwaWRISmhibk5zWVhSbEtESXdORGcwTGpjc01Da2lQangxYzJVZ1pHRjBZUzFqUFNJeFJEUTJOeUlnZUd4cGJtczZhSEpsWmowaUkwMUtXQzA1TFZSRldDMUpMVEZFTkRZM0lpOCtQQzluUGp4bklHUmhkR0V0Ylcxc0xXNXZaR1U5SWxSbFdFRjBiMjBpSUdSaGRHRXRiV3A0TFhSbGVHTnNZWE56UFNKUFVrUWlJSFJ5WVc1elptOXliVDBpZEhKaGJuTnNZWFJsS0RJd09UUTVMamNzTUNraVBqeG5JR1JoZEdFdGJXMXNMVzV2WkdVOUltMXZJaUIwY21GdWMyWnZjbTA5SW5SeVlXNXpiR0YwWlNnd0lDMHdMalVwSWo0OGRYTmxJR1JoZEdFdFl6MGlOME1pSUhoc2FXNXJPbWh5WldZOUlpTk5TbGd0T1MxVVJWZ3RUaTAzUXlJdlBqd3ZaejQ4TDJjK1BHY2daR0YwWVMxdGJXd3RibTlrWlQwaWJXa2lJSFJ5WVc1elptOXliVDBpZEhKaGJuTnNZWFJsS0RJeE1qSTNMamNzTUNraVBqeDFjMlVnWkdGMFlTMWpQU0l4UkRRMk5TSWdlR3hwYm1zNmFISmxaajBpSTAxS1dDMDVMVlJGV0MxSkxURkVORFkxSWk4K1BDOW5QanhuSUdSaGRHRXRiVzFzTFc1dlpHVTlJbTF2SWlCMGNtRnVjMlp2Y20wOUluUnlZVzV6YkdGMFpTZ3lNVGM1T1M0M0xEQXBJajQ4ZFhObElHUmhkR0V0WXowaU1rTWlJSGhzYVc1ck9taHlaV1k5SWlOTlNsZ3RPUzFVUlZndFRpMHlReUl2UGp3dlp6NDhaeUJrWVhSaExXMXRiQzF1YjJSbFBTSnRhU0lnZEhKaGJuTm1iM0p0UFNKMGNtRnVjMnhoZEdVb01qSXlORFF1TXl3d0tTSStQSFZ6WlNCa1lYUmhMV005SWpGRU56RTVJaUI0YkdsdWF6cG9jbVZtUFNJalRVcFlMVGt0VkVWWUxVa3RNVVEzTVRraUx6NDhMMmMrUEdjZ1pHRjBZUzF0Yld3dGJtOWtaVDBpYlc4aUlIUnlZVzV6Wm05eWJUMGlkSEpoYm5Oc1lYUmxLREl5T0RRd0xqTXNNQ2tpUGp4MWMyVWdaR0YwWVMxalBTSXlPU0lnZUd4cGJtczZhSEpsWmowaUkwMUtXQzA1TFZSRldDMU9MVEk1SWk4K1BDOW5QanhuSUdSaGRHRXRiVzFzTFc1dlpHVTlJbTFwSWlCMGNtRnVjMlp2Y20wOUluUnlZVzV6YkdGMFpTZ3lNek01Tml3d0tTSStQSFZ6WlNCa1lYUmhMV005SWpaRElpQjRiR2x1YXpwb2NtVm1QU0lqVFVwWUxUa3RWRVZZTFU0dE5rTWlMejQ4ZFhObElHUmhkR0V0WXowaU5rWWlJSGhzYVc1ck9taHlaV1k5SWlOTlNsZ3RPUzFVUlZndFRpMDJSaUlnZEhKaGJuTm1iM0p0UFNKMGNtRnVjMnhoZEdVb01qYzRMREFwSWk4K1BIVnpaU0JrWVhSaExXTTlJalkzSWlCNGJHbHVhenBvY21WbVBTSWpUVXBZTFRrdFZFVllMVTR0TmpjaUlIUnlZVzV6Wm05eWJUMGlkSEpoYm5Oc1lYUmxLRGMzT0N3d0tTSXZQand2Wno0OFp5QmtZWFJoTFcxdGJDMXViMlJsUFNKdGJ5SWdkSEpoYm5ObWIzSnRQU0owY21GdWMyeGhkR1VvTWpRMk56UXNNQ2tpUGp4MWMyVWdaR0YwWVMxalBTSXlNRFl4SWlCNGJHbHVhenBvY21WbVBTSWpUVXBZTFRrdFZFVllMVTR0TWpBMk1TSXZQand2Wno0OFp5QmtZWFJoTFcxdGJDMXViMlJsUFNKdFpuSmhZeUlnZEhKaGJuTm1iM0p0UFNKMGNtRnVjMnhoZEdVb01qUTROREF1Tnl3d0tTSStQR2NnWkdGMFlTMXRiV3d0Ym05a1pUMGliWEp2ZHlJZ2RISmhibk5tYjNKdFBTSjBjbUZ1YzJ4aGRHVW9OemN3TGpNc056RXdLU0krUEdjZ1pHRjBZUzF0Yld3dGJtOWtaVDBpYldraVBqeDFjMlVnWkdGMFlTMWpQU0l4UkRRMVJDSWdlR3hwYm1zNmFISmxaajBpSTAxS1dDMDVMVlJGV0MxSkxURkVORFZFSWk4K1BDOW5QanhuSUdSaGRHRXRiVzFzTFc1dlpHVTlJbTF2SWlCMGNtRnVjMlp2Y20wOUluUnlZVzV6YkdGMFpTZzFNRE1zTUNraVBqeDFjMlVnWkdGMFlTMWpQU0l5T0NJZ2VHeHBibXM2YUhKbFpqMGlJMDFLV0MwNUxWUkZXQzFPTFRJNElpOCtQQzluUGp4bklHUmhkR0V0Ylcxc0xXNXZaR1U5SW0xcElpQjBjbUZ1YzJadmNtMDlJblJ5WVc1emJHRjBaU2c0T1RJc01Da2lQangxYzJVZ1pHRjBZUzFqUFNJeFJEUTJOeUlnZUd4cGJtczZhSEpsWmowaUkwMUtXQzA1TFZSRldDMUpMVEZFTkRZM0lpOCtQQzluUGp4bklHUmhkR0V0Ylcxc0xXNXZaR1U5SWxSbFdFRjBiMjBpSUdSaGRHRXRiV3A0TFhSbGVHTnNZWE56UFNKUFVrUWlJSFJ5WVc1elptOXliVDBpZEhKaGJuTnNZWFJsS0RFek5UY3NNQ2tpUGp4bklHUmhkR0V0Ylcxc0xXNXZaR1U5SW0xdklpQjBjbUZ1YzJadmNtMDlJblJ5WVc1emJHRjBaU2d3SUMwd0xqVXBJajQ4ZFhObElHUmhkR0V0WXowaU4wTWlJSGhzYVc1ck9taHlaV1k5SWlOTlNsZ3RPUzFVUlZndFRpMDNReUl2UGp3dlp6NDhMMmMrUEdjZ1pHRjBZUzF0Yld3dGJtOWtaVDBpYldraUlIUnlZVzV6Wm05eWJUMGlkSEpoYm5Oc1lYUmxLREUyTXpVc01Da2lQangxYzJVZ1pHRjBZUzFqUFNJeFJEY3dNeUlnZUd4cGJtczZhSEpsWmowaUkwMUtXQzA1TFZSRldDMUpMVEZFTnpBeklpOCtQQzluUGp4bklHUmhkR0V0Ylcxc0xXNXZaR1U5SW0xdklpQjBjbUZ1YzJadmNtMDlJblJ5WVc1emJHRjBaU2d5TVRBMExEQXBJajQ4ZFhObElHUmhkR0V0WXowaU1qa2lJSGhzYVc1ck9taHlaV1k5SWlOTlNsZ3RPUzFVUlZndFRpMHlPU0l2UGp3dlp6NDhMMmMrUEdjZ1pHRjBZUzF0Yld3dGJtOWtaVDBpYlhKdmR5SWdkSEpoYm5ObWIzSnRQU0owY21GdWMyeGhkR1VvTWpJd0xDMDNNVEFwSWo0OFp5QmtZWFJoTFcxdGJDMXViMlJsUFNKdGFTSStQSFZ6WlNCa1lYUmhMV005SWpGRU5EVkZJaUI0YkdsdWF6cG9jbVZtUFNJalRVcFlMVGt0VkVWWUxVa3RNVVEwTlVVaUx6NDhMMmMrUEdjZ1pHRjBZUzF0Yld3dGJtOWtaVDBpYlc4aUlIUnlZVzV6Wm05eWJUMGlkSEpoYm5Oc1lYUmxLRFEyTUN3d0tTSStQSFZ6WlNCa1lYUmhMV005SWpJNElpQjRiR2x1YXpwb2NtVm1QU0lqVFVwWUxUa3RWRVZZTFU0dE1qZ2lMejQ4TDJjK1BHY2daR0YwWVMxdGJXd3RibTlrWlQwaWJXa2lJSFJ5WVc1elptOXliVDBpZEhKaGJuTnNZWFJsS0RnME9Td3dLU0krUEhWelpTQmtZWFJoTFdNOUlqRkVORFkzSWlCNGJHbHVhenBvY21WbVBTSWpUVXBZTFRrdFZFVllMVWt0TVVRME5qY2lMejQ4TDJjK1BHY2daR0YwWVMxdGJXd3RibTlrWlQwaVZHVllRWFJ2YlNJZ1pHRjBZUzF0YW5ndGRHVjRZMnhoYzNNOUlrOVNSQ0lnZEhKaGJuTm1iM0p0UFNKMGNtRnVjMnhoZEdVb01UTXhOQ3d3S1NJK1BHY2daR0YwWVMxdGJXd3RibTlrWlQwaWJXOGlJSFJ5WVc1elptOXliVDBpZEhKaGJuTnNZWFJsS0RBZ0xUQXVOU2tpUGp4MWMyVWdaR0YwWVMxalBTSTNReUlnZUd4cGJtczZhSEpsWmowaUkwMUtXQzA1TFZSRldDMU9MVGRESWk4K1BDOW5Qand2Wno0OFp5QmtZWFJoTFcxdGJDMXViMlJsUFNKdGFTSWdkSEpoYm5ObWIzSnRQU0owY21GdWMyeGhkR1VvTVRVNU1pd3dLU0krUEhWelpTQmtZWFJoTFdNOUlqRkVORFkxSWlCNGJHbHVhenBvY21WbVBTSWpUVXBZTFRrdFZFVllMVWt0TVVRME5qVWlMejQ4TDJjK1BHY2daR0YwWVMxdGJXd3RibTlrWlQwaWJXOGlJSFJ5WVc1elptOXliVDBpZEhKaGJuTnNZWFJsS0RJeE5qUXNNQ2tpUGp4MWMyVWdaR0YwWVMxalBTSXlReUlnZUd4cGJtczZhSEpsWmowaUkwMUtXQzA1TFZSRldDMU9MVEpESWk4K1BDOW5QanhuSUdSaGRHRXRiVzFzTFc1dlpHVTlJbTFwSWlCMGNtRnVjMlp2Y20wOUluUnlZVzV6YkdGMFpTZ3lOakE0TGpjc01Da2lQangxYzJVZ1pHRjBZUzFqUFNJeFJEY3hPU0lnZUd4cGJtczZhSEpsWmowaUkwMUtXQzA1TFZSRldDMUpMVEZFTnpFNUlpOCtQQzluUGp4bklHUmhkR0V0Ylcxc0xXNXZaR1U5SW0xdklpQjBjbUZ1YzJadmNtMDlJblJ5WVc1emJHRjBaU2d6TWpBMExqY3NNQ2tpUGp4MWMyVWdaR0YwWVMxalBTSXlPU0lnZUd4cGJtczZhSEpsWmowaUkwMUtXQzA1TFZSRldDMU9MVEk1SWk4K1BDOW5Qand2Wno0OGNtVmpkQ0IzYVdSMGFEMGlNemM1TXk0M0lpQm9aV2xuYUhROUlqWXdJaUI0UFNJeE1qQWlJSGs5SWpJeU1DSXZQand2Wno0OFp5QmtZWFJoTFcxdGJDMXViMlJsUFNKdGFTSWdkSEpoYm5ObWIzSnRQU0owY21GdWMyeGhkR1VvTWpnNE56UXVNeXd3S1NJK1BIVnpaU0JrWVhSaExXTTlJakZFTkRVeElpQjRiR2x1YXpwb2NtVm1QU0lqVFVwWUxUa3RWRVZZTFVrdE1VUTBOVEVpTHo0OEwyYytQR2NnWkdGMFlTMXRiV3d0Ym05a1pUMGliV2tpSUhSeVlXNXpabTl5YlQwaWRISmhibk5zWVhSbEtESTVNemswTGpNc01Da2lQangxYzJVZ1pHRjBZUzFqUFNJeFJEUTJOeUlnZUd4cGJtczZhSEpsWmowaUkwMUtXQzA1TFZSRldDMUpMVEZFTkRZM0lpOCtQQzluUGp4bklHUmhkR0V0Ylcxc0xXNXZaR1U5SW0xdklpQjBjbUZ1YzJadmNtMDlJblJ5WVc1emJHRjBaU2d6TURFek55NHhMREFwSWo0OGRYTmxJR1JoZEdFdFl6MGlNMFFpSUhoc2FXNXJPbWh5WldZOUlpTk5TbGd0T1MxVVJWZ3RUaTB6UkNJdlBqd3ZaejQ4TDJjK1BDOW5Qand2YzNablBnPT0iLAoJIlJlYWxWaWV3U2l6ZUpzb24iIDogIntcImhlaWdodFwiOjg1Ny4xNDI4NjgwNDE5OTIyLFwid2lkdGhcIjo5MTc4LjU3MTE2Njk5MjE4OH0iCn0K"/>
    </extobj>
    <extobj name="2384804F-3998-4D57-9195-F3826E402611-11">
      <extobjdata type="2384804F-3998-4D57-9195-F3826E402611" data="ewoJIkltZ1NldHRpbmdKc29uIiA6ICJ7XCJoZWlnaHRcIjo0OS4xMDcxNDI4NTcxNDI4NTQsXCJ3aWR0aFwiOjQ1OC45Mjg1NzE0Mjg1NzE0fSIsCgkiTGF0ZXgiIDogIj0gXFxzdW1fe2k9MX1ebiBcXGludCBxKHpfaXx4X2ksXFxwaGkpXFxsb2cgcCh4X2l8el9pLFxcdGhldGEpZHpfaSAtIFxcc3VtX3tpPTF9Xm5EX3tLTH0ocSh6X2l8eF9pLFxccGhpKXxwKHpfaSkpIiwKCSJMYXRleEltZ0Jhc2U2NCIgOiAiUEhOMlp5QjRiV3h1Y3owaWFIUjBjRG92TDNkM2R5NTNNeTV2Y21jdk1qQXdNQzl6ZG1jaUlIZHBaSFJvUFNJMk1TNDRObVY0SWlCb1pXbG5hSFE5SWpZdU16VTBaWGdpSUhKdmJHVTlJbWx0WnlJZ1ptOWpkWE5oWW14bFBTSm1ZV3h6WlNJZ2RtbGxkMEp2ZUQwaU1DQXRNVFUyTWk0MUlESTNNelF5TGpNZ01qZ3dPQzQxSWlCNGJXeHVjenA0YkdsdWF6MGlhSFIwY0RvdkwzZDNkeTUzTXk1dmNtY3ZNVGs1T1M5NGJHbHVheUlnWVhKcFlTMW9hV1JrWlc0OUluUnlkV1VpSUhOMGVXeGxQU0oyWlhKMGFXTmhiQzFoYkdsbmJqb2dMVEl1T0RFNVpYZzdJRzFoZUMxM2FXUjBhRG9nT1RnbE95SStQR1JsWm5NK1BIQmhkR2dnYVdROUlrMUtXQzB4TkRj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E5EY3RWRVZZTFV4UExUSXlNVEVpSUdROUlrMDJNQ0E1TkRoUk5qTWdPVFV3SURZMk5TQTVOVEJJTVRJMk4wd3hNekkxSURneE5WRXhNemcwSURZM055QXhNemc0SURZMk9VZ3hNelE0VERFek5ERWdOamd6VVRFek1qQWdOekkwSURFeU9EVWdOell4VVRFeU16VWdPREE1SURFeE56UWdPRE00VkRFd016TWdPRGd4VkRnNE1pQTRPVGhVTmprNUlEa3dNa2cxTnpSSU5UUXpTREkxTVV3eU5Ua2dPRGt4VVRjeU1pQXlOVGdnTnpJMElESTFNbEUzTWpVZ01qVXdJRGN5TkNBeU5EWlJOekl4SURJME15QTBOakFnTFRVMlRERTVOaUF0TXpVMlVURTVOaUF0TXpVM0lEUXdOeUF0TXpVM1VUUTFPU0F0TXpVM0lEVTBPQ0F0TXpVM1ZEWTNOaUF0TXpVNFVUZ3hNaUF0TXpVNElEZzVOaUF0TXpVelZERXdOak1nTFRNek1sUXhNakEwSUMweU9ETlVNVE13TnlBdE1UazJVVEV6TWpnZ0xURTNNQ0F4TXpRNElDMHhNalJJTVRNNE9GRXhNemc0SUMweE1qVWdNVE00TVNBdE1UUTFWREV6TlRZZ0xUSXhNRlF4TXpJMUlDMHlPVFJNTVRJMk55QXRORFE1VERZMk5pQXRORFV3VVRZMElDMDBOVEFnTmpFZ0xUUTBPRkUxTlNBdE5EUTJJRFUxSUMwME16bFJOVFVnTFRRek55QTFOeUF0TkRNelREVTVNQ0F4TnpkUk5Ua3dJREUzT0NBMU5UY2dNakl5VkRRMU1pQXpOalpVTXpJeUlEVTBORXcxTmlBNU1EbE1OVFVnT1RJMFVUVTFJRGswTlNBMk1DQTVORGhhSWk4K1BIQmhkR2dnYVdROUlrMUtXQzB4TkRjdFZFVllMVWt0TVVRME5UWWlJR1E5SWsweE9EUWdOakF3VVRFNE5DQTJNalFnTWpBeklEWTBNbFF5TkRjZ05qWXhVVEkyTlNBMk5qRWdNamMzSURZME9WUXlPVEFnTmpFNVVUSTVNQ0ExT1RZZ01qY3dJRFUzTjFReU1qWWdOVFUzVVRJeE1TQTFOVGNnTVRrNElEVTJOMVF4T0RRZ05qQXdXazB5TVNBeU9EZFJNakVnTWprMUlETXdJRE14T0ZRMU5DQXpOamxVT1RnZ05ESXdWREUxT0NBME5ESlJNVGszSURRME1pQXlNak1nTkRFNVZESTFNQ0F6TlRkUk1qVXdJRE0wTUNBeU16WWdNekF4VkRFNU5pQXhPVFpVTVRVMElEZ3pVVEUwT1NBMk1TQXhORGtnTlRGUk1UUTVJREkySURFMk5pQXlObEV4TnpVZ01qWWdNVGcxSURJNVZESXdPQ0EwTTFReU16VWdOemhVTWpZd0lERXpOMUV5TmpNZ01UUTVJREkyTlNBeE5URlVNamd5SURFMU0xRXpNRElnTVRVeklETXdNaUF4TkROUk16QXlJREV6TlNBeU9UTWdNVEV5VkRJMk9DQTJNVlF5TWpNZ01URlVNVFl4SUMweE1WRXhNamtnTFRFeElERXdNaUF4TUZRM05DQTNORkUzTkNBNU1TQTNPU0F4TURaVU1USXlJREl5TUZFeE5qQWdNekl4SURFMk5pQXpOREZVTVRjeklETTRNRkV4TnpNZ05EQTBJREUxTmlBME1EUklNVFUwVVRFeU5DQTBNRFFnT1RrZ016Y3hWRFl4SURJNE4xRTJNQ0F5T0RZZ05Ua2dNamcwVkRVNElESTRNVlExTmlBeU56bFVOVE1nTWpjNFZEUTVJREkzT0ZRME1TQXlOemhJTWpkUk1qRWdNamcwSURJeElESTROMW9pTHo0OGNHRjBhQ0JwWkQwaVRVcFlMVEUwTn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ORGN0VkVWWUxVa3RNVVEwTlVJaUlHUTlJazB5TVNBeU9EZFJNaklnTWpreklESTBJRE13TTFRek5pQXpOREZVTlRZZ016ZzRWRGc1SURReU5WUXhNelVnTkRReVVURTNNU0EwTkRJZ01UazFJRFF5TkZReU1qVWdNemt3VkRJek1TQXpOamxSTWpNeElETTJOeUF5TXpJZ016WTNUREkwTXlBek56aFJNekEwSURRME1pQXpPRElnTkRReVVUUXpOaUEwTkRJZ05EWTVJRFF4TlZRMU1ETWdNek0yVkRRMk5TQXhOemxVTkRJM0lEVXlVVFF5TnlBeU5pQTBORFFnTWpaUk5EVXdJREkySURRMU15QXlOMUUwT0RJZ016SWdOVEExSURZMVZEVTBNQ0F4TkRWUk5UUXlJREUxTXlBMU5qQWdNVFV6VVRVNE1DQXhOVE1nTlRnd0lERTBOVkUxT0RBZ01UUTBJRFUzTmlBeE16QlJOVFk0SURFd01TQTFOVFFnTnpOVU5UQTRJREUzVkRRek9TQXRNVEJSTXpreUlDMHhNQ0F6TnpFZ01UZFVNelV3SURjelVUTTFNQ0E1TWlBek9EWWdNVGt6VkRReU15QXpORFZSTkRJeklEUXdOQ0F6TnprZ05EQTBTRE0zTkZFeU9EZ2dOREEwSURJeU9TQXpNRE5NTWpJeUlESTVNVXd4T0RrZ01UVTNVVEUxTmlBeU5pQXhOVEVnTVRaUk1UTTRJQzB4TVNBeE1EZ2dMVEV4VVRrMUlDMHhNU0E0TnlBdE5WUTNOaUEzVkRjMElERTNVVGMwSURNd0lERXhNaUF4T0RCVU1UVXlJRE0wTTFFeE5UTWdNelE0SURFMU15QXpOalpSTVRVeklEUXdOU0F4TWprZ05EQTFVVGt4SURRd05TQTJOaUF6TURWUk5qQWdNamcxSURZd0lESTRORkUxT0NBeU56Z2dOREVnTWpjNFNESTNVVEl4SURJNE5DQXlNU0F5T0RkYUlpOCtQSEJoZEdnZ2FXUTlJazFLV0MweE5EY3RWRVZZTFV4UExUSXlNa0lpSUdROUlrMHhNVFFnTFRjNU9GRXhNeklnTFRneU5DQXhOalVnTFRneU5FZ3hOamRSTVRrMUlDMDRNalFnTWpJeklDMDNOalJVTWpjMUlDMDJNREJVTXpJd0lDMHpPVEZVTXpZeUlDMHhOalJSTXpZMUlDMHhORE1nTXpZM0lDMHhNek5STkRNNUlESTVNaUExTWpNZ05qVTFWRFkwTlNBeE1USTNVVFkxTVNBeE1UUTFJRFkxTlNBeE1UVTNWRFkzTWlBeE1qQXhWRFk1T1NBeE1qVTNWRGN6TXlBeE16QTJWRGMzTnlBeE16UTJWRGd5T0NBeE16WXdVVGc0TkNBeE16WXdJRGt4TWlBeE16STFWRGswTkNBeE1qUTFVVGswTkNBeE1qSXdJRGt6TWlBeE1qQTFWRGt3T1NBeE1UZzJWRGc0TnlBeE1UZ3pVVGcyTmlBeE1UZ3pJRGcwT1NBeE1UazRWRGd6TWlBeE1qTTVVVGd6TWlBeE1qZzNJRGc0TlNBeE1qazJURGc0TWlBeE16QXdVVGczT1NBeE16QXpJRGczTkNBeE16QTNWRGcyTmlBeE16RXpVVGcxTVNBeE16SXpJRGd6TXlBeE16SXpVVGd4T1NBeE16SXpJRGd3TnlBeE16RXhWRGMzTlNBeE1qVTFWRGN6TmlBeE1UTTVWRFk0T1NBNU16WlVOak16SURZeU9GRTFOelFnTWpreklEVXhNQ0F0TlZRME1UQWdMVFF6TjFRek5UVWdMVFl5T1ZFeU56Z2dMVGcyTWlBeE5qVWdMVGcyTWxFeE1qVWdMVGcyTWlBNU1pQXRPRE14VkRVMUlDMDNORFpSTlRVZ0xUY3hNU0EzTkNBdE5qazRWREV4TWlBdE5qZzFVVEV6TXlBdE5qZzFJREUxTUNBdE56QXdWREUyTnlBdE56UXhVVEUyTnlBdE56ZzVJREV4TkNBdE56azRXaUl2UGp4d1lYUm9JR2xrUFNKTlNsZ3RNVFEzTFZSRldDMUpMVEZFTkRWRklpQmtQU0pOTXpNZ01UVTNVVE16SURJMU9DQXhNRGtnTXpRNVZESTRNQ0EwTkRGUk16UXdJRFEwTVNBek56SWdNemc1VVRNM015QXpPVEFnTXpjM0lETTVOVlF6T0RnZ05EQTJWRFF3TkNBME1UaFJORE00SURRME1pQTBOVEFnTkRReVVUUTFOQ0EwTkRJZ05EVTNJRFF6T1ZRME5qQWdORE0wVVRRMk1DQTBNalVnTXpreElERTBPVkV6TWpBZ0xURXpOU0F6TWpBZ0xURXpPVkV6TWpBZ0xURTBOeUF6TmpVZ0xURTBPRWd6T1RCUk16azJJQzB4TlRZZ016azJJQzB4TlRkVU16a3pJQzB4TnpWUk16ZzVJQzB4T0RnZ016Z3pJQzB4T1RSSU16Y3dVVE16T1NBdE1Ua3lJREkyTWlBdE1Ua3lVVEl6TkNBdE1Ua3lJREl4TVNBdE1Ua3lWREUzTkNBdE1Ua3lWREUxTnlBdE1Ua3pVVEUwTXlBdE1Ua3pJREUwTXlBdE1UZzFVVEUwTXlBdE1UZ3lJREUwTlNBdE1UY3dVVEUwT1NBdE1UVTBJREUxTWlBdE1UVXhWREUzTWlBdE1UUTRVVEl5TUNBdE1UUTRJREl6TUNBdE1UUXhVVEl6T0NBdE1UTTJJREkxT0NBdE5UTlVNamM1SURNeVVUSTNPU0F6TXlBeU56SWdNamxSTWpJMElDMHhNQ0F4TnpJZ0xURXdVVEV4TnlBdE1UQWdOelVnTXpCVU16TWdNVFUz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hORGN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TBOe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RTBOeTFVUlZndFRpMDNReUlnWkQwaVRURXpPU0F0TWpRNVNERXpOMUV4TWpVZ0xUSTBPU0F4TVRrZ0xUSXpOVll5TlRGTU1USXdJRGN6TjFFeE16QWdOelV3SURFek9TQTNOVEJSTVRVeUlEYzFNQ0F4TlRrZ056TTFWaTB5TXpWUk1UVXhJQzB5TkRrZ01UUXhJQzB5TkRsSU1UTTVXaUl2UGp4d1lYUm9JR2xrUFNKTlNsZ3RNVFEzTFZSRldDMUpMVEZFTkRZMUlpQmtQU0pOTlRJZ01qZzVVVFU1SURNek1TQXhNRFlnTXpnMlZESXlNaUEwTkRKUk1qVTNJRFEwTWlBeU9EWWdOREkwVkRNeU9TQXpOemxSTXpjeElEUTBNaUEwTXpBZ05EUXlVVFEyTnlBME5ESWdORGswSURReU1GUTFNaklnTXpZeFVUVXlNaUF6TXpJZ05UQTRJRE14TkZRME9ERWdNamt5VkRRMU9DQXlPRGhSTkRNNUlESTRPQ0EwTWpjZ01qazVWRFF4TlNBek1qaFJOREUxSURNM05DQTBOalVnTXpreFVUUTFOQ0EwTURRZ05ESTFJRFF3TkZFME1USWdOREEwSURRd05pQTBNREpSTXpZNElETTROaUF6TlRBZ016TTJVVEk1TUNBeE1UVWdNamt3SURjNFVUSTVNQ0ExTUNBek1EWWdNemhVTXpReElESTJVVE0zT0NBeU5pQTBNVFFnTlRsVU5EWXpJREUwTUZFME5qWWdNVFV3SURRMk9TQXhOVEZVTkRnMUlERTFNMGcwT0RsUk5UQTBJREUxTXlBMU1EUWdNVFExVVRVd05DQXhORFFnTlRBeUlERXpORkUwT0RZZ056Y2dORFF3SURNelZETXpNeUF0TVRGUk1qWXpJQzB4TVNBeU1qY2dOVEpSTVRnMklDMHhNQ0F4TXpNZ0xURXdTREV5TjFFM09DQXRNVEFnTlRjZ01UWlVNelVnTnpGUk16VWdNVEF6SURVMElERXlNMVE1T1NBeE5ETlJNVFF5SURFME15QXhORElnTVRBeFVURTBNaUE0TVNBeE16QWdOalpVTVRBM0lEUTJWRGswSURReFREa3hJRFF3VVRreElETTVJRGszSURNMlZERXhNeUF5T1ZReE16SWdNalpSTVRZNElESTJJREU1TkNBM01WRXlNRE1nT0RjZ01qRTNJREV6T1ZReU5EVWdNalEzVkRJMk1TQXpNVE5STWpZMklETTBNQ0F5TmpZZ016VXlVVEkyTmlBek9EQWdNalV4SURNNU1sUXlNVGNnTkRBMFVURTNOeUEwTURRZ01UUXlJRE0zTWxRNU15QXlPVEJST1RFZ01qZ3hJRGc0SURJNE1GUTNNaUF5TnpoSU5UaFJOVElnTWpnMElEVXlJREk0T1ZvaUx6NDhjR0YwYUNCcFpEMGlUVXBZTFRFME55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FME55MVVSVmd0U1MweFJEY3hPU0lnWkQwaVRUUXdPU0EyT0RoUk5ERXpJRFk1TkNBME1qRWdOamswU0RReU9VZzBOREpSTkRRNElEWTRPQ0EwTkRnZ05qZzJVVFEwT0NBMk56a2dOREU0SURVMk0xRTBNVEVnTlRNMUlEUXdOQ0ExTURSVU16a3lJRFExT0V3ek9EZ2dORFF5VVRNNE9DQTBOREVnTXprM0lEUTBNVlEwTWprZ05ETTFWRFEzTnlBME1UaFJOVEl4SURNNU55QTFOVEFnTXpVM1ZEVTNPU0F5TmpCVU5UUTRJREUxTVZRME56RWdOalZVTXpjMElERXhWREkzT1NBdE1UQklNamMxVERJMU1TQXRNVEExVVRJME5TQXRNVEk0SURJek9DQXRNVFl3VVRJek1DQXRNVGt5SURJeU55QXRNVGs0VkRJeE5TQXRNakExU0RJd09WRXhPRGtnTFRJd05TQXhPRGtnTFRFNU9GRXhPRGtnTFRFNU15QXlNVEVnTFRFd00wd3lNelFnTFRFeFVUSXpOQ0F0TVRBZ01qSTJJQzB4TUZFeU1qRWdMVEV3SURJd05pQXRPRlF4TmpFZ05sUXhNRGNnTXpaVU5qSWdPRGxVTkRNZ01UY3hVVFF6SURJek1TQTNOaUF5T0RSVU1UVTNJRE0zTUZReU5UUWdOREl5VkRNME1pQTBOREZSTXpRM0lEUTBNU0F6TkRnZ05EUTFURE0zT0NBMU5qZFJOREE1SURZNE5pQTBNRGtnTmpnNFdrMHhNaklnTVRVd1VURXlNaUF4TVRZZ01UTTBJRGt4VkRFMk55QTFNMVF5TURNZ016VlVNak0zSURJM1NESTBORXd6TXpjZ05EQTBVVE16TXlBME1EUWdNekkySURRd00xUXlPVGNnTXprMVZESTFOU0F6TnpsVU1qRXhJRE0xTUZReE56QWdNekEwVVRFMU1pQXlOellnTVRNM0lESXpOMUV4TWpJZ01Ua3hJREV5TWlBeE5UQmFUVFV3TUNBeU9ESlJOVEF3SURNeU1DQTBPRFFnTXpRM1ZEUTBOQ0F6T0RWVU5EQTFJRFF3TUZRek9ERWdOREEwU0RNM09Fd3pNeklnTWpFM1RESTROQ0F5T1ZFeU9EUWdNamNnTWpnMUlESTNVVEk1TXlBeU55QXpNVGNnTXpOVU16VTNJRFEzVVRRd01DQTJOaUEwTXpFZ01UQXdWRFEzTlNBeE56QlVORGswSURJek5GUTFNREFnTWpneVdpSXZQanh3WVhSb0lHbGtQU0pOU2xndE1UUTN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VFEzTFZSRldDMU9MVFpESWlCa1BTSk5ORElnTkRaSU5UWlJPVFVnTkRZZ01UQXpJRFl3VmpZNFVURXdNeUEzTnlBeE1ETWdPVEZVTVRBeklERXlORlF4TURRZ01UWTNWREV3TkNBeU1UZFVNVEEwSURJM01sUXhNRFFnTXpJNVVURXdOQ0F6TmpZZ01UQTBJRFF3TjFReE1EUWdORGd5VkRFd05DQTFOREpVTVRBeklEVTRObFF4TURNZ05qQXpVVEV3TUNBMk1qSWdPRGtnTmpJNFZEUTBJRFl6TjBneU5sWTJOakJSTWpZZ05qZ3pJREk0SURZNE0wd3pPQ0EyT0RSUk5EZ2dOamcxSURZM0lEWTRObFF4TURRZ05qZzRVVEV5TVNBMk9Ea2dNVFF4SURZNU1GUXhOekVnTmprelZERTRNaUEyT1RSSU1UZzFWak0zT1ZFeE9EVWdOaklnTVRnMklEWXdVVEU1TUNBMU1pQXhPVGdnTkRsUk1qRTVJRFEySURJME55QTBOa2d5TmpOV01FZ3lOVFZNTWpNeUlERlJNakE1SURJZ01UZ3pJREpVTVRRMUlETlVNVEEzSUROVU5UY2dNVXd6TkNBd1NESTJWalEyU0RReVdpSXZQanh3WVhSb0lHbGtQU0pOU2xndE1UUTNMVlJGV0MxT0xUWkdJaUJrUFNKTk1qZ2dNakUwVVRJNElETXdPU0E1TXlBek56aFVNalV3SURRME9GRXpOREFnTkRRNElEUXdOU0F6T0RCVU5EY3hJREl4TlZFME56RWdNVEl3SURRd055QTFOVlF5TlRBZ0xURXdVVEUxTXlBdE1UQWdPVEVnTlRkVU1qZ2dNakUwV2sweU5UQWdNekJSTXpjeUlETXdJRE0zTWlBeE9UTldNakkxVmpJMU1GRXpOeklnTWpjeUlETTNNU0F5T0RoVU16WTBJRE15TmxRek5EZ2dNell5VkRNeE55QXpPVEJVTWpZNElEUXhNRkV5TmpNZ05ERXhJREkxTWlBME1URlJNakl5SURReE1TQXhPVFVnTXprNVVURTFNaUF6TnpjZ01UTTVJRE16T0ZReE1qWWdNalEyVmpJeU5sRXhNallnTVRNd0lERTBOU0E1TVZFeE56Y2dNekFnTWpVd0lETXdXaUl2UGp4d1lYUm9JR2xrUFNKTlNsZ3RNVFEz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RTBOeTFVUlZndFRpMHlNRFl4SWlCa1BTSWlMejQ4Y0dGMGFDQnBaRDBpVFVwWUxURTBO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VFEzTFZSRldDMUpMVEZFTnpBeklpQmtQU0pOTXpVZ01qQXdVVE0xSURNd01pQTNOQ0EwTVRWVU1UZ3dJRFl4TUZRek1Ua2dOekEwVVRNeU1DQTNNRFFnTXpJM0lEY3dORlF6TXprZ056QTFVVE01TXlBM01ERWdOREl6SURZMU5sRTBOaklnTlRrMklEUTJNaUEwT1RWUk5EWXlJRE00TUNBME1UY2dNall4VkRNd01pQTJObFF4TmpnZ0xURXdTREUyTVZFeE1qVWdMVEV3SURrNUlERXdWRFl3SURZelZEUXhJREV6TUZRek5TQXlNREJhVFRNNE15QTFOalpSTXpneklEWTJPQ0F6TXpBZ05qWTRVVEk1TkNBMk5qZ2dNall3SURZeU0xUXlNRFFnTlRJeFZERTNNQ0EwTWpGVU1UVTNJRE0zTVZFeU1EWWdNemN3SURJMU5DQXpOekJNTXpVeElETTNNVkV6TlRJZ016Y3lJRE0xT1NBME1EUlVNemMxSURRNE5GUXpPRE1nTlRZMldrMHhNVE1nTVRNeVVURXhNeUF5TmlBeE5qWWdNalpSTVRneElESTJJREU1T0NBek5sUXlNemtnTnpSVU1qZzNJREUyTVZRek16VWdNekEzVERNME1DQXpNalJJTVRRMVVURTBOU0F6TWpFZ01UTTJJREk0TmxReE1qQWdNakE0VkRFeE15QXhNekphSWk4K1BIQmhkR2dnYVdROUlrMUtXQzB4TkRj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FME55MVVSVmd0VGkweU1qRXlJaUJrUFNKTk9EUWdNak0zVkRnMElESTFNRlE1T0NBeU56QklOamM1VVRZNU5DQXlOaklnTmprMElESTFNRlEyTnprZ01qTXdTRGs0VVRnMElESXpOeUE0TkNBeU5UQmFJaTgrUEhCaGRHZ2dhV1E5SWsxS1dDMHhORGN0VkVWWUxVa3RNVVEwTXpjaUlHUTlJazB5T0RjZ05qSTRVVEk0TnlBMk16VWdNak13SURZek4xRXlNRGNnTmpNM0lESXdNQ0EyTXpoVU1Ua3pJRFkwTjFFeE9UTWdOalUxSURFNU55QTJOamRVTWpBMElEWTRNbEV5TURZZ05qZ3pJRFF3TXlBMk9ETlJOVGN3SURZNE1pQTFPVEFnTmpneVZEWXpNQ0EyTnpaUk56QXlJRFkxT1NBM05USWdOVGszVkRnd015QTBNekZST0RBeklESTNOU0EyT1RZZ01UVXhWRFEwTkNBelREUXpNQ0F4VERJek5pQXdTREV5TlVnM01sRTBPQ0F3SURReElESlVNek1nTVRGUk16TWdNVE1nTXpZZ01qVlJOREFnTkRFZ05EUWdORE5VTmpjZ05EWlJPVFFnTkRZZ01USTNJRFE1VVRFME1TQTFNaUF4TkRZZ05qRlJNVFE1SURZMUlESXhPQ0F6TXpsVU1qZzNJRFl5T0ZwTk56QXpJRFEyT1ZFM01ETWdOVEEzSURZNU1pQTFNemRVTmpZMklEVTRORlEyTWprZ05qRXpWRFU1TUNBMk1qbFVOVFUxSURZek5sRTFOVE1nTmpNMklEVTBNU0EyTXpaVU5URXlJRFl6TmxRME56a2dOak0zU0RRek5sRXpPVElnTmpNM0lETTROaUEyTWpkUk16ZzBJRFl5TXlBek1UTWdNek01VkRJME1pQTFNbEV5TkRJZ05EZ2dNalV6SURRNFZETXpNQ0EwTjFFek16VWdORGNnTXpRNUlEUTNWRE0zTXlBME5sRTBPVGtnTkRZZ05UZ3hJREV5T0ZFMk1UY2dNVFkwSURZME1DQXlNVEpVTmpneklETXpPVlEzTURNZ05EWTVXaUl2UGp4d1lYUm9JR2xrUFNKTlNsZ3RNVFEzTFZSRldDMUpMVEZFTkRORklpQmtQU0pOTWpnMUlEWXlPRkV5T0RVZ05qTTFJREl5T0NBMk16ZFJNakExSURZek55QXhPVGdnTmpNNFZERTVNU0EyTkRkUk1Ua3hJRFkwT1NBeE9UTWdOall4VVRFNU9TQTJPREVnTWpBeklEWTRNbEV5TURVZ05qZ3pJREl4TkNBMk9ETklNakU1VVRJMk1DQTJPREVnTXpVMUlEWTRNVkV6T0RrZ05qZ3hJRFF4T0NBMk9ERlVORFl6SURZNE1sUTBPRE1nTmpneVVUVXdNQ0EyT0RJZ05UQXdJRFkzTkZFMU1EQWdOalk1SURRNU55QTJOakJSTkRrMklEWTFPQ0EwT1RZZ05qVTBWRFE1TlNBMk5EaFVORGt6SURZME5GUTBPVEFnTmpReFZEUTROaUEyTXpsVU5EYzVJRFl6T0ZRME56QWdOak0zVkRRMU5pQTJNemRSTkRFMklEWXpOaUEwTURVZ05qTTBWRE00TnlBMk1qTk1NekEySURNd05WRXpNRGNnTXpBMUlEUTVNQ0EwTkRsVU5qYzRJRFU1TjFFMk9USWdOakV4SURZNU1pQTJNakJSTmpreUlEWXpOU0EyTmpjZ05qTTNVVFkxTVNBMk16Y2dOalV4SURZME9GRTJOVEVnTmpVd0lEWTFOQ0EyTmpKVU5qVTVJRFkzTjFFMk5qSWdOamd5SURZM05pQTJPREpSTmpnd0lEWTRNaUEzTVRFZ05qZ3hWRGM1TVNBMk9EQlJPREUwSURZNE1DQTRNemtnTmpneFZEZzJPU0EyT0RKUk9EZzVJRFk0TWlBNE9Ea2dOamN5VVRnNE9TQTJOVEFnT0RneElEWTBNbEU0TnpnZ05qTTNJRGcyTWlBMk16ZFJOemczSURZek1pQTNNallnTlRnMlVUY3hNQ0ExTnpZZ05qVTJJRFV6TkZRMU5UWWdORFUxVERVd09TQTBNVGhNTlRFNElETTVObEUxTWpjZ016YzBJRFUwTmlBek1qbFVOVGd4SURJME5GRTJOVFlnTmpjZ05qWXhJRFl4VVRZMk15QTFPU0EyTmpZZ05UZFJOamd3SURRM0lEY3hOeUEwTmtnM016aFJOelEwSURNNElEYzBOQ0F6TjFRM05ERWdNVGxSTnpNM0lEWWdOek14SURCSU56SXdVVFk0TUNBeklEWXlOU0F6VVRVd015QXpJRFE0T0NBd1NEUTNPRkUwTnpJZ05pQTBOeklnT1ZRME56UWdNamRSTkRjNElEUXdJRFE0TUNBME0xUTBPVEVnTkRaSU5EazBVVFUwTkNBME5pQTFORFFnTnpGUk5UUTBJRGMxSURVeE55QXhOREZVTkRnMUlESXhOa3cwTWpjZ016VTBURE0xT1NBek1ERk1Namt4SURJME9Fd3lOamdnTVRVMVVUSTBOU0EyTXlBeU5EVWdOVGhSTWpRMUlEVXhJREkxTXlBME9WUXpNRE1nTkRaSU16TTBVVE0wTUNBek55QXpOREFnTXpWUk16UXdJREU1SURNek15QTFVVE15T0NBd0lETXhOeUF3VVRNeE5DQXdJREk0TUNBeFZERTRNQ0F5VVRFeE9DQXlJRGcxSURKVU5Ea2dNVkV6TVNBeElETXhJREV4VVRNeElERXpJRE0wSURJMVVUTTRJRFF4SURReUlEUXpWRFkxSURRMlVUa3lJRFEySURFeU5TQTBPVkV4TXprZ05USWdNVFEwSURZeFVURTBOeUEyTlNBeU1UWWdNek01VkRJNE5TQTJNamhhSWk4K1BIQmhkR2dnYVdROUlrMUtXQzB4TkRjdFZFVllMVWt0TVVRME0wWWlJR1E5SWsweU1qZ2dOak0zVVRFNU5DQTJNemNnTVRreUlEWTBNVkV4T1RFZ05qUXpJREU1TVNBMk5EbFJNVGt4SURZM015QXlNRElnTmpneVVUSXdOQ0EyT0RNZ01qRTNJRFk0TTFFeU56RWdOamd3SURNME5DQTJPREJSTkRnMUlEWTRNQ0ExTURZZ05qZ3pTRFV4T0ZFMU1qUWdOamMzSURVeU5DQTJOelJVTlRJeUlEWTFObEUxTVRjZ05qUXhJRFV4TXlBMk16ZElORGMxVVRRd05pQTJNellnTXprMElEWXlPRkV6T0RjZ05qSTBJRE00TUNBMk1EQlVNekV6SURNek5sRXlPVGNnTWpjeElESTNPU0F4T1RoVU1qVXlJRGc0VERJME15QTFNbEV5TkRNZ05EZ2dNalV5SURRNFZETXhNU0EwTmtnek1qaFJNell3SURRMklETTNPU0EwTjFRME1qZ2dOVFJVTkRjNElEY3lWRFV5TWlBeE1EWlVOVFkwSURFMk1WRTFPREFnTVRreElEVTVOQ0F5TWpoVU5qRXhJREkzTUZFMk1UWWdNamN6SURZeU9DQXlOek5JTmpReFVUWTBOeUF5TmpRZ05qUTNJREkyTWxRMk1qY2dNakF6VkRVNE15QTRNMVExTlRjZ09WRTFOVFVnTkNBMU5UTWdNMVExTXpjZ01GUTBPVFFnTFRGUk5EZ3pJQzB4SURReE9DQXRNVlF5T1RRZ01FZ3hNVFpSTXpJZ01DQXpNaUF4TUZFek1pQXhOeUF6TkNBeU5GRXpPU0EwTXlBME5DQTBOVkUwT0NBME5pQTFPU0EwTmtnMk5WRTVNaUEwTmlBeE1qVWdORGxSTVRNNUlEVXlJREUwTkNBMk1WRXhORGNnTmpVZ01qRTJJRE16T1ZReU9EVWdOakk0VVRJNE5TQTJNelVnTWpJNElEWXpOMW9pTHo0OEwyUmxabk0rUEdjZ2MzUnliMnRsUFNKamRYSnlaVzUwUTI5c2IzSWlJR1pwYkd3OUltTjFjbkpsYm5SRGIyeHZjaUlnYzNSeWIydGxMWGRwWkhSb1BTSXdJaUIwY21GdWMyWnZjbTA5SW5OallXeGxLREVzTFRFcElqNDhaeUJrWVhSaExXMXRiQzF1YjJSbFBTSnRZWFJvSWo0OFp5QmtZWFJoTFcxdGJDMXViMlJsUFNKdGJ5SStQSFZ6WlNCa1lYUmhMV005SWpORUlpQjRiR2x1YXpwb2NtVm1QU0lqVFVwWUxURTBOeTFVUlZndFRpMHpSQ0l2UGp3dlp6NDhaeUJrWVhSaExXMXRiQzF1YjJSbFBTSnRkVzVrWlhKdmRtVnlJaUIwY21GdWMyWnZjbTA5SW5SeVlXNXpiR0YwWlNneE1EVTFMamdzTUNraVBqeG5JR1JoZEdFdGJXMXNMVzV2WkdVOUltMXZJajQ4ZFhObElHUmhkR0V0WXowaU1qSXhNU0lnZUd4cGJtczZhSEpsWmowaUkwMUtXQzB4TkRjdFZFVllMVXhQTFRJeU1URWlMejQ4TDJjK1BHY2daR0YwWVMxdGJXd3RibTlrWlQwaVZHVllRWFJ2YlNJZ2RISmhibk5tYjNKdFBTSjBjbUZ1YzJ4aGRHVW9NVFE0TGpJc0xURXdPRGN1T1NrZ2MyTmhiR1VvTUM0M01EY3BJaUJrWVhSaExXMXFlQzEwWlhoamJHRnpjejBpVDFKRUlqNDhaeUJrWVhSaExXMXRiQzF1YjJSbFBTSnRhU0krUEhWelpTQmtZWFJoTFdNOUlqRkVORFUySWlCNGJHbHVhenBvY21WbVBTSWpUVXBZTFRFME55MVVSVmd0U1MweFJEUTFOaUl2UGp3dlp6NDhaeUJrWVhSaExXMXRiQzF1YjJSbFBTSnRieUlnZEhKaGJuTm1iM0p0UFNKMGNtRnVjMnhoZEdVb016UTFMREFwSWo0OGRYTmxJR1JoZEdFdFl6MGlNMFFpSUhoc2FXNXJPbWh5WldZOUlpTk5TbGd0TVRRM0xWUkZXQzFPTFRORUlpOCtQQzluUGp4bklHUmhkR0V0Ylcxc0xXNXZaR1U5SW0xdUlpQjBjbUZ1YzJadmNtMDlJblJ5WVc1emJHRjBaU2d4TVRJekxEQXBJajQ4ZFhObElHUmhkR0V0WXowaU16RWlJSGhzYVc1ck9taHlaV1k5SWlOTlNsZ3RNVFEzTFZSRldDMU9MVE14SWk4K1BDOW5Qand2Wno0OFp5QmtZWFJoTFcxdGJDMXViMlJsUFNKdGFTSWdkSEpoYm5ObWIzSnRQU0owY21GdWMyeGhkR1VvTlRBNUxqa3NNVEUxTUNrZ2MyTmhiR1VvTUM0M01EY3BJajQ4ZFhObElHUmhkR0V0WXowaU1VUTBOVUlpSUhoc2FXNXJPbWh5WldZOUlpTk5TbGd0TVRRM0xWUkZXQzFKTFRGRU5EVkNJaTgrUEM5blBqd3ZaejQ4WnlCa1lYUmhMVzF0YkMxdWIyUmxQU0p0YnlJZ2RISmhibk5tYjNKdFBTSjBjbUZ1YzJ4aGRHVW9NalkyTmk0MExEQXBJSFJ5WVc1emJHRjBaU2d3SURFcElqNDhkWE5sSUdSaGRHRXRZejBpTWpJeVFpSWdlR3hwYm1zNmFISmxaajBpSTAxS1dDMHhORGN0VkVWWUxVeFBMVEl5TWtJaUx6NDhMMmMrUEdjZ1pHRjBZUzF0Yld3dGJtOWtaVDBpYldraUlIUnlZVzV6Wm05eWJUMGlkSEpoYm5Oc1lYUmxLRE0zTnpjdU1Td3dLU0krUEhWelpTQmtZWFJoTFdNOUlqRkVORFZGSWlCNGJHbHVhenBvY21WbVBTSWpUVXBZTFRFME55MVVSVmd0U1MweFJEUTFSU0l2UGp3dlp6NDhaeUJrWVhSaExXMXRiQzF1YjJSbFBTSnRieUlnZEhKaGJuTm1iM0p0UFNKMGNtRnVjMnhoZEdVb05ESXpOeTR4TERBcElqNDhkWE5sSUdSaGRHRXRZejBpTWpnaUlIaHNhVzVyT21oeVpXWTlJaU5OU2xndE1UUTNMVlJGV0MxT0xUSTRJaTgrUEM5blBqeG5JR1JoZEdFdGJXMXNMVzV2WkdVOUltMXpkV0lpSUhSeVlXNXpabTl5YlQwaWRISmhibk5zWVhSbEtEUTJNall1TVN3d0tTSStQR2NnWkdGMFlTMXRiV3d0Ym05a1pUMGliV2tpUGp4MWMyVWdaR0YwWVMxalBTSXhSRFEyTnlJZ2VHeHBibXM2YUhKbFpqMGlJMDFLV0MweE5EY3RWRVZZTFVrdE1VUTBOamNpTHo0OEwyYytQR2NnWkdGMFlTMXRiV3d0Ym05a1pUMGliV2tpSUhSeVlXNXpabTl5YlQwaWRISmhibk5zWVhSbEtEUTVPQ3d0TVRVd0tTQnpZMkZzWlNnd0xqY3dOeWtpUGp4MWMyVWdaR0YwWVMxalBTSXhSRFExTmlJZ2VHeHBibXM2YUhKbFpqMGlJMDFLV0MweE5EY3RWRVZZTFVrdE1VUTBOVFlpTHo0OEwyYytQQzluUGp4bklHUmhkR0V0Ylcxc0xXNXZaR1U5SWxSbFdFRjBiMjBpSUdSaGRHRXRiV3A0TFhSbGVHTnNZWE56UFNKUFVrUWlJSFJ5WVc1elptOXliVDBpZEhKaGJuTnNZWFJsS0RVME1UZ3VNU3d3S1NJK1BHY2daR0YwWVMxdGJXd3RibTlrWlQwaWJXOGlJSFJ5WVc1elptOXliVDBpZEhKaGJuTnNZWFJsS0RBZ0xUQXVOU2tpUGp4MWMyVWdaR0YwWVMxalBTSTNReUlnZUd4cGJtczZhSEpsWmowaUkwMUtXQzB4TkRjdFZFVllMVTR0TjBNaUx6NDhMMmMrUEM5blBqeG5JR1JoZEdFdGJXMXNMVzV2WkdVOUltMXpkV0lpSUhSeVlXNXpabTl5YlQwaWRISmhibk5zWVhSbEtEVTJPVFl1TVN3d0tTSStQR2NnWkdGMFlTMXRiV3d0Ym05a1pUMGliV2tpUGp4MWMyVWdaR0YwWVMxalBTSXhSRFEyTlNJZ2VHeHBibXM2YUhKbFpqMGlJMDFLV0MweE5EY3RWRVZZTFVrdE1VUTBOalVpTHo0OEwyYytQR2NnWkdGMFlTMXRiV3d0Ym05a1pUMGliV2tpSUhSeVlXNXpabTl5YlQwaWRISmhibk5zWVhSbEtEWXdOU3d0TVRVd0tTQnpZMkZzWlNnd0xqY3dOeWtpUGp4MWMyVWdaR0YwWVMxalBTSXhSRFExTmlJZ2VHeHBibXM2YUhKbFpqMGlJMDFLV0MweE5EY3RWRVZZTFVrdE1VUTBOVFlpTHo0OEwyYytQQzluUGp4bklHUmhkR0V0Ylcxc0xXNXZaR1U5SW0xdklpQjBjbUZ1YzJadmNtMDlJblJ5WVc1emJHRjBaU2cyTlRrMUxEQXBJajQ4ZFhObElHUmhkR0V0WXowaU1rTWlJSGhzYVc1ck9taHlaV1k5SWlOTlNsZ3RNVFEzTFZSRldDMU9MVEpESWk4K1BDOW5QanhuSUdSaGRHRXRiVzFzTFc1dlpHVTlJbTFwSWlCMGNtRnVjMlp2Y20wOUluUnlZVzV6YkdGMFpTZzNNRE01TGpjc01Da2lQangxYzJVZ1pHRjBZUzFqUFNJeFJEY3hPU0lnZUd4cGJtczZhSEpsWmowaUkwMUtXQzB4TkRjdFZFVllMVWt0TVVRM01Ua2lMejQ4TDJjK1BHY2daR0YwWVMxdGJXd3RibTlrWlQwaWJXOGlJSFJ5WVc1elptOXliVDBpZEhKaGJuTnNZWFJsS0RjMk16VXVOeXd3S1NJK1BIVnpaU0JrWVhSaExXTTlJakk1SWlCNGJHbHVhenBvY21WbVBTSWpUVXBZTFRFME55MVVSVmd0VGkweU9TSXZQand2Wno0OFp5QmtZWFJoTFcxdGJDMXViMlJsUFNKdGFTSWdkSEpoYm5ObWIzSnRQU0owY21GdWMyeGhkR1VvT0RFNU1TNHpMREFwSWo0OGRYTmxJR1JoZEdFdFl6MGlOa01pSUhoc2FXNXJPbWh5WldZOUlpTk5TbGd0TVRRM0xWUkZXQzFPTFRaRElpOCtQSFZ6WlNCa1lYUmhMV005SWpaR0lpQjRiR2x1YXpwb2NtVm1QU0lqVFVwWUxURTBOeTFVUlZndFRpMDJSaUlnZEhKaGJuTm1iM0p0UFNKMGNtRnVjMnhoZEdVb01qYzRMREFwSWk4K1BIVnpaU0JrWVhSaExXTTlJalkzSWlCNGJHbHVhenBvY21WbVBTSWpUVXBZTFRFME55MVVSVmd0VGkwMk55SWdkSEpoYm5ObWIzSnRQU0owY21GdWMyeGhkR1VvTnpjNExEQXBJaTgrUEM5blBqeG5JR1JoZEdFdGJXMXNMVzV2WkdVOUltMXZJaUIwY21GdWMyWnZjbTA5SW5SeVlXNXpiR0YwWlNnNU5EWTVMak1zTUNraVBqeDFjMlVnWkdGMFlTMWpQU0l5TURZeElpQjRiR2x1YXpwb2NtVm1QU0lqVFVwWUxURTBOeTFVUlZndFRpMHlNRFl4SWk4K1BDOW5QanhuSUdSaGRHRXRiVzFzTFc1dlpHVTlJbTFwSWlCMGNtRnVjMlp2Y20wOUluUnlZVzV6YkdGMFpTZzVOak0yTERBcElqNDhkWE5sSUdSaGRHRXRZejBpTVVRME5VUWlJSGhzYVc1ck9taHlaV1k5SWlOTlNsZ3RNVFEzTFZSRldDMUpMVEZFTkRWRUlpOCtQQzluUGp4bklHUmhkR0V0Ylcxc0xXNXZaR1U5SW0xdklpQjBjbUZ1YzJadmNtMDlJblJ5WVc1emJHRjBaU2d4TURFek9Td3dLU0krUEhWelpTQmtZWFJoTFdNOUlqSTRJaUI0YkdsdWF6cG9jbVZtUFNJalRVcFlMVEUwTnkxVVJWZ3RUaTB5T0NJdlBqd3ZaejQ4WnlCa1lYUmhMVzF0YkMxdWIyUmxQU0p0YzNWaUlpQjBjbUZ1YzJadmNtMDlJblJ5WVc1emJHRjBaU2d4TURVeU9Dd3dLU0krUEdjZ1pHRjBZUzF0Yld3dGJtOWtaVDBpYldraVBqeDFjMlVnWkdGMFlTMWpQU0l4UkRRMk5TSWdlR3hwYm1zNmFISmxaajBpSTAxS1dDMHhORGN0VkVWWUxVa3RNVVEwTmpVaUx6NDhMMmMrUEdjZ1pHRjBZUzF0Yld3dGJtOWtaVDBpYldraUlIUnlZVzV6Wm05eWJUMGlkSEpoYm5Oc1lYUmxLRFl3TlN3dE1UVXdLU0J6WTJGc1pTZ3dMamN3TnlraVBqeDFjMlVnWkdGMFlTMWpQU0l4UkRRMU5pSWdlR3hwYm1zNmFISmxaajBpSTAxS1dDMHhORGN0VkVWWUxVa3RNVVEwTlRZaUx6NDhMMmMrUEM5blBqeG5JR1JoZEdFdGJXMXNMVzV2WkdVOUlsUmxXRUYwYjIwaUlHUmhkR0V0YldwNExYUmxlR05zWVhOelBTSlBVa1FpSUhSeVlXNXpabTl5YlQwaWRISmhibk5zWVhSbEtERXhOREkzTERBcElqNDhaeUJrWVhSaExXMXRiQzF1YjJSbFBTSnRieUlnZEhKaGJuTm1iM0p0UFNKMGNtRnVjMnhoZEdVb01DQXRNQzQxS1NJK1BIVnpaU0JrWVhSaExXTTlJamRESWlCNGJHbHVhenBvY21WbVBTSWpUVXBZTFRFME55MVVSVmd0VGkwM1F5SXZQand2Wno0OEwyYytQR2NnWkdGMFlTMXRiV3d0Ym05a1pUMGliWE4xWWlJZ2RISmhibk5tYjNKdFBTSjBjbUZ1YzJ4aGRHVW9NVEUzTURVc01Da2lQanhuSUdSaGRHRXRiVzFzTFc1dlpHVTlJbTFwSWo0OGRYTmxJR1JoZEdFdFl6MGlNVVEwTmpjaUlIaHNhVzVyT21oeVpXWTlJaU5OU2xndE1UUTNMVlJGV0MxSkxURkVORFkzSWk4K1BDOW5QanhuSUdSaGRHRXRiVzFzTFc1dlpHVTlJbTFwSWlCMGNtRnVjMlp2Y20wOUluUnlZVzV6YkdGMFpTZzBPVGdzTFRFMU1Da2djMk5oYkdVb01DNDNNRGNwSWo0OGRYTmxJR1JoZEdFdFl6MGlNVVEwTlRZaUlIaHNhVzVyT21oeVpXWTlJaU5OU2xndE1UUTNMVlJGV0MxSkxURkVORFUySWk4K1BDOW5Qand2Wno0OFp5QmtZWFJoTFcxdGJDMXViMlJsUFNKdGJ5SWdkSEpoYm5ObWIzSnRQU0owY21GdWMyeGhkR1VvTVRJME9UWXVPU3d3S1NJK1BIVnpaU0JrWVhSaExXTTlJakpESWlCNGJHbHVhenBvY21WbVBTSWpUVXBZTFRFME55MVVSVmd0VGkweVF5SXZQand2Wno0OFp5QmtZWFJoTFcxdGJDMXViMlJsUFNKdGFTSWdkSEpoYm5ObWIzSnRQU0owY21GdWMyeGhkR1VvTVRJNU5ERXVOaXd3S1NJK1BIVnpaU0JrWVhSaExXTTlJakZFTnpBeklpQjRiR2x1YXpwb2NtVm1QU0lqVFVwWUxURTBOeTFVUlZndFNTMHhSRGN3TXlJdlBqd3ZaejQ4WnlCa1lYUmhMVzF0YkMxdWIyUmxQU0p0YnlJZ2RISmhibk5tYjNKdFBTSjBjbUZ1YzJ4aGRHVW9NVE0wTVRBdU5pd3dLU0krUEhWelpTQmtZWFJoTFdNOUlqSTVJaUI0YkdsdWF6cG9jbVZtUFNJalRVcFlMVEUwTnkxVVJWZ3RUaTB5T1NJdlBqd3ZaejQ4WnlCa1lYUmhMVzF0YkMxdWIyUmxQU0p0YVNJZ2RISmhibk5tYjNKdFBTSjBjbUZ1YzJ4aGRHVW9NVE0zT1RrdU5pd3dLU0krUEhWelpTQmtZWFJoTFdNOUlqRkVORFV4SWlCNGJHbHVhenBvY21WbVBTSWpUVXBZTFRFME55MVVSVmd0U1MweFJEUTFNU0l2UGp3dlp6NDhaeUJrWVhSaExXMXRiQzF1YjJSbFBTSnRjM1ZpSWlCMGNtRnVjMlp2Y20wOUluUnlZVzV6YkdGMFpTZ3hORE14T1M0MkxEQXBJajQ4WnlCa1lYUmhMVzF0YkMxdWIyUmxQU0p0YVNJK1BIVnpaU0JrWVhSaExXTTlJakZFTkRZM0lpQjRiR2x1YXpwb2NtVm1QU0lqVFVwWUxURTBOeTFVUlZndFNTMHhSRFEyTnlJdlBqd3ZaejQ4WnlCa1lYUmhMVzF0YkMxdWIyUmxQU0p0YVNJZ2RISmhibk5tYjNKdFBTSjBjbUZ1YzJ4aGRHVW9ORGs0TEMweE5UQXBJSE5qWVd4bEtEQXVOekEzS1NJK1BIVnpaU0JrWVhSaExXTTlJakZFTkRVMklpQjRiR2x1YXpwb2NtVm1QU0lqVFVwWUxURTBOeTFVUlZndFNTMHhSRFExTmlJdlBqd3ZaejQ4TDJjK1BHY2daR0YwWVMxdGJXd3RibTlrWlQwaWJXOGlJSFJ5WVc1elptOXliVDBpZEhKaGJuTnNZWFJsS0RFMU16TXpMamdzTUNraVBqeDFjMlVnWkdGMFlTMWpQU0l5TWpFeUlpQjRiR2x1YXpwb2NtVm1QU0lqVFVwWUxURTBOeTFVUlZndFRpMHlNakV5SWk4K1BDOW5QanhuSUdSaGRHRXRiVzFzTFc1dlpHVTlJbTExYm1SbGNtOTJaWElpSUhSeVlXNXpabTl5YlQwaWRISmhibk5zWVhSbEtERTJNek0wTERBcElqNDhaeUJrWVhSaExXMXRiQzF1YjJSbFBTSnRieUkrUEhWelpTQmtZWFJoTFdNOUlqSXlNVEVpSUhoc2FXNXJPbWh5WldZOUlpTk5TbGd0TVRRM0xWUkZXQzFNVHkweU1qRXhJaTgrUEM5blBqeG5JR1JoZEdFdGJXMXNMVzV2WkdVOUlsUmxXRUYwYjIwaUlIUnlZVzV6Wm05eWJUMGlkSEpoYm5Oc1lYUmxLREUwT0M0eUxDMHhNRGczTGprcElITmpZV3hsS0RBdU56QTNLU0lnWkdGMFlTMXRhbmd0ZEdWNFkyeGhjM005SWs5U1JDSStQR2NnWkdGMFlTMXRiV3d0Ym05a1pUMGliV2tpUGp4MWMyVWdaR0YwWVMxalBTSXhSRFExTmlJZ2VHeHBibXM2YUhKbFpqMGlJMDFLV0MweE5EY3RWRVZZTFVrdE1VUTBOVFlpTHo0OEwyYytQR2NnWkdGMFlTMXRiV3d0Ym05a1pUMGliVzhpSUhSeVlXNXpabTl5YlQwaWRISmhibk5zWVhSbEtETTBOU3d3S1NJK1BIVnpaU0JrWVhSaExXTTlJak5FSWlCNGJHbHVhenBvY21WbVBTSWpUVXBZTFRFME55MVVSVmd0VGkwelJDSXZQand2Wno0OFp5QmtZWFJoTFcxdGJDMXViMlJsUFNKdGJpSWdkSEpoYm5ObWIzSnRQU0owY21GdWMyeGhkR1VvTVRFeU15d3dLU0krUEhWelpTQmtZWFJoTFdNOUlqTXhJaUI0YkdsdWF6cG9jbVZtUFNJalRVcFlMVEUwTnkxVVJWZ3RUaTB6TVNJdlBqd3ZaejQ4TDJjK1BHY2daR0YwWVMxdGJXd3RibTlrWlQwaWJXa2lJSFJ5WVc1elptOXliVDBpZEhKaGJuTnNZWFJsS0RVd09TNDVMREV4TlRBcElITmpZV3hsS0RBdU56QTNLU0krUEhWelpTQmtZWFJoTFdNOUlqRkVORFZDSWlCNGJHbHVhenBvY21WbVBTSWpUVXBZTFRFME55MVVSVmd0U1MweFJEUTFRaUl2UGp3dlp6NDhMMmMrUEdjZ1pHRjBZUzF0Yld3dGJtOWtaVDBpYlhOMVlpSWdkSEpoYm5ObWIzSnRQU0owY21GdWMyeGhkR1VvTVRjNU5EUXVOaXd3S1NJK1BHY2daR0YwWVMxdGJXd3RibTlrWlQwaWJXa2lQangxYzJVZ1pHRjBZUzFqUFNJeFJEUXpOeUlnZUd4cGJtczZhSEpsWmowaUkwMUtXQzB4TkRjdFZFVllMVWt0TVVRME16Y2lMejQ4TDJjK1BHY2daR0YwWVMxdGJXd3RibTlrWlQwaVZHVllRWFJ2YlNJZ2RISmhibk5tYjNKdFBTSjBjbUZ1YzJ4aGRHVW9PRFl4TEMweE5UQXBJSE5qWVd4bEtEQXVOekEzS1NJZ1pHRjBZUzF0YW5ndGRHVjRZMnhoYzNNOUlrOVNSQ0krUEdjZ1pHRjBZUzF0Yld3dGJtOWtaVDBpYldraVBqeDFjMlVnWkdGMFlTMWpQU0l4UkRRelJTSWdlR3hwYm1zNmFISmxaajBpSTAxS1dDMHhORGN0VkVWWUxVa3RNVVEwTTBVaUx6NDhMMmMrUEdjZ1pHRjBZUzF0Yld3dGJtOWtaVDBpYldraUlIUnlZVzV6Wm05eWJUMGlkSEpoYm5Oc1lYUmxLRGc0T1N3d0tTSStQSFZ6WlNCa1lYUmhMV005SWpGRU5ETkdJaUI0YkdsdWF6cG9jbVZtUFNJalRVcFlMVEUwTnkxVVJWZ3RTUzB4UkRRelJpSXZQand2Wno0OEwyYytQQzluUGp4bklHUmhkR0V0Ylcxc0xXNXZaR1U5SW0xdklpQjBjbUZ1YzJadmNtMDlJblJ5WVc1emJHRjBaU2d4T1RrMk5TNDRMREFwSWo0OGRYTmxJR1JoZEdFdFl6MGlNamdpSUhoc2FXNXJPbWh5WldZOUlpTk5TbGd0TVRRM0xWUkZXQzFPTFRJNElpOCtQQzluUGp4bklHUmhkR0V0Ylcxc0xXNXZaR1U5SW0xcElpQjBjbUZ1YzJadmNtMDlJblJ5WVc1emJHRjBaU2d5TURNMU5DNDRMREFwSWo0OGRYTmxJR1JoZEdFdFl6MGlNVVEwTlVVaUlIaHNhVzVyT21oeVpXWTlJaU5OU2xndE1UUTNMVlJGV0MxSkxURkVORFZGSWk4K1BDOW5QanhuSUdSaGRHRXRiVzFzTFc1dlpHVTlJbTF2SWlCMGNtRnVjMlp2Y20wOUluUnlZVzV6YkdGMFpTZ3lNRGd4TkM0NExEQXBJajQ4ZFhObElHUmhkR0V0WXowaU1qZ2lJSGhzYVc1ck9taHlaV1k5SWlOTlNsZ3RNVFEzTFZSRldDMU9MVEk0SWk4K1BDOW5QanhuSUdSaGRHRXRiVzFzTFc1dlpHVTlJbTF6ZFdJaUlIUnlZVzV6Wm05eWJUMGlkSEpoYm5Oc1lYUmxLREl4TWpBekxqZ3NNQ2tpUGp4bklHUmhkR0V0Ylcxc0xXNXZaR1U5SW0xcElqNDhkWE5sSUdSaGRHRXRZejBpTVVRME5qY2lJSGhzYVc1ck9taHlaV1k5SWlOTlNsZ3RNVFEzTFZSRldDMUpMVEZFTkRZM0lpOCtQQzluUGp4bklHUmhkR0V0Ylcxc0xXNXZaR1U5SW0xcElpQjBjbUZ1YzJadmNtMDlJblJ5WVc1emJHRjBaU2cwT1Rnc0xURTFNQ2tnYzJOaGJHVW9NQzQzTURjcElqNDhkWE5sSUdSaGRHRXRZejBpTVVRME5UWWlJSGhzYVc1ck9taHlaV1k5SWlOTlNsZ3RNVFEzTFZSRldDMUpMVEZFTkRVMklpOCtQQzluUGp3dlp6NDhaeUJrWVhSaExXMXRiQzF1YjJSbFBTSlVaVmhCZEc5dElpQmtZWFJoTFcxcWVDMTBaWGhqYkdGemN6MGlUMUpFSWlCMGNtRnVjMlp2Y20wOUluUnlZVzV6YkdGMFpTZ3lNVGs1TlM0NExEQXBJajQ4WnlCa1lYUmhMVzF0YkMxdWIyUmxQU0p0YnlJZ2RISmhibk5tYjNKdFBTSjBjbUZ1YzJ4aGRHVW9NQ0F0TUM0MUtTSStQSFZ6WlNCa1lYUmhMV005SWpkRElpQjRiR2x1YXpwb2NtVm1QU0lqVFVwWUxURTBOeTFVUlZndFRpMDNReUl2UGp3dlp6NDhMMmMrUEdjZ1pHRjBZUzF0Yld3dGJtOWtaVDBpYlhOMVlpSWdkSEpoYm5ObWIzSnRQU0owY21GdWMyeGhkR1VvTWpJeU56TXVPQ3d3S1NJK1BHY2daR0YwWVMxdGJXd3RibTlrWlQwaWJXa2lQangxYzJVZ1pHRjBZUzFqUFNJeFJEUTJOU0lnZUd4cGJtczZhSEpsWmowaUkwMUtXQzB4TkRjdFZFVllMVWt0TVVRME5qVWlMejQ4TDJjK1BHY2daR0YwWVMxdGJXd3RibTlrWlQwaWJXa2lJSFJ5WVc1elptOXliVDBpZEhKaGJuTnNZWFJsS0RZd05Td3RNVFV3S1NCelkyRnNaU2d3TGpjd055a2lQangxYzJVZ1pHRjBZUzFqUFNJeFJEUTFOaUlnZUd4cGJtczZhSEpsWmowaUkwMUtXQzB4TkRjdFZFVllMVWt0TVVRME5UWWlMejQ4TDJjK1BDOW5QanhuSUdSaGRHRXRiVzFzTFc1dlpHVTlJbTF2SWlCMGNtRnVjMlp2Y20wOUluUnlZVzV6YkdGMFpTZ3lNekUzTWk0M0xEQXBJajQ4ZFhObElHUmhkR0V0WXowaU1rTWlJSGhzYVc1ck9taHlaV1k5SWlOTlNsZ3RNVFEzTFZSRldDMU9MVEpESWk4K1BDOW5QanhuSUdSaGRHRXRiVzFzTFc1dlpHVTlJbTFwSWlCMGNtRnVjMlp2Y20wOUluUnlZVzV6YkdGMFpTZ3lNell4Tnk0MExEQXBJajQ4ZFhObElHUmhkR0V0WXowaU1VUTNNVGtpSUhoc2FXNXJPbWh5WldZOUlpTk5TbGd0TVRRM0xWUkZXQzFKTFRGRU56RTVJaTgrUEM5blBqeG5JR1JoZEdFdGJXMXNMVzV2WkdVOUltMXZJaUIwY21GdWMyWnZjbTA5SW5SeVlXNXpiR0YwWlNneU5ESXhNeTQwTERBcElqNDhkWE5sSUdSaGRHRXRZejBpTWpraUlIaHNhVzVyT21oeVpXWTlJaU5OU2xndE1UUTNMVlJGV0MxT0xUSTVJaTgrUEM5blBqeG5JR1JoZEdFdGJXMXNMVzV2WkdVOUlsUmxXRUYwYjIwaUlHUmhkR0V0YldwNExYUmxlR05zWVhOelBTSlBVa1FpSUhSeVlXNXpabTl5YlQwaWRISmhibk5zWVhSbEtESTBOakF5TGpRc01Da2lQanhuSUdSaGRHRXRiVzFzTFc1dlpHVTlJbTF2SWlCMGNtRnVjMlp2Y20wOUluUnlZVzV6YkdGMFpTZ3dJQzB3TGpVcElqNDhkWE5sSUdSaGRHRXRZejBpTjBNaUlIaHNhVzVyT21oeVpXWTlJaU5OU2xndE1UUTNMVlJGV0MxT0xUZERJaTgrUEM5blBqd3ZaejQ4WnlCa1lYUmhMVzF0YkMxdWIyUmxQU0p0YVNJZ2RISmhibk5tYjNKdFBTSjBjbUZ1YzJ4aGRHVW9NalE0T0RBdU5Dd3dLU0krUEhWelpTQmtZWFJoTFdNOUlqRkVORFZFSWlCNGJHbHVhenBvY21WbVBTSWpUVXBZTFRFME55MVVSVmd0U1MweFJEUTFSQ0l2UGp3dlp6NDhaeUJrWVhSaExXMXRiQzF1YjJSbFBTSnRieUlnZEhKaGJuTm1iM0p0UFNKMGNtRnVjMnhoZEdVb01qVXpPRE11TkN3d0tTSStQSFZ6WlNCa1lYUmhMV005SWpJNElpQjRiR2x1YXpwb2NtVm1QU0lqVFVwWUxURTBOeTFVUlZndFRpMHlPQ0l2UGp3dlp6NDhaeUJrWVhSaExXMXRiQzF1YjJSbFBTSnRjM1ZpSWlCMGNtRnVjMlp2Y20wOUluUnlZVzV6YkdGMFpTZ3lOVGMzTWk0MExEQXBJajQ4WnlCa1lYUmhMVzF0YkMxdWIyUmxQU0p0YVNJK1BIVnpaU0JrWVhSaExXTTlJakZFTkRZM0lpQjRiR2x1YXpwb2NtVm1QU0lqVFVwWUxURTBOeTFVUlZndFNTMHhSRFEyTnlJdlBqd3ZaejQ4WnlCa1lYUmhMVzF0YkMxdWIyUmxQU0p0YVNJZ2RISmhibk5tYjNKdFBTSjBjbUZ1YzJ4aGRHVW9ORGs0TEMweE5UQXBJSE5qWVd4bEtEQXVOekEzS1NJK1BIVnpaU0JrWVhSaExXTTlJakZFTkRVMklpQjRiR2x1YXpwb2NtVm1QU0lqVFVwWUxURTBOeTFVUlZndFNTMHhSRFExTmlJdlBqd3ZaejQ4TDJjK1BHY2daR0YwWVMxdGJXd3RibTlrWlQwaWJXOGlJSFJ5WVc1elptOXliVDBpZEhKaGJuTnNZWFJsS0RJMk5UWTBMak1zTUNraVBqeDFjMlVnWkdGMFlTMWpQU0l5T1NJZ2VHeHBibXM2YUhKbFpqMGlJMDFLV0MweE5EY3RWRVZZTFU0dE1qa2lMejQ4TDJjK1BHY2daR0YwWVMxdGJXd3RibTlrWlQwaWJXOGlJSFJ5WVc1elptOXliVDBpZEhKaGJuTnNZWFJsS0RJMk9UVXpMak1zTUNraVBqeDFjMlVnWkdGMFlTMWpQU0l5T1NJZ2VHeHBibXM2YUhKbFpqMGlJMDFLV0MweE5EY3RWRVZZTFU0dE1qa2lMejQ4TDJjK1BDOW5Qand2Wno0OEwzTjJaejQ9IiwKCSJSZWFsVmlld1NpemVKc29uIiA6ICJ7XCJoZWlnaHRcIjo5NDMsXCJ3aWR0aFwiOjkxNzl9Igp9Cg=="/>
    </extobj>
    <extobj name="2384804F-3998-4D57-9195-F3826E402611-12">
      <extobjdata type="2384804F-3998-4D57-9195-F3826E402611" data="ewoJIkltZ1NldHRpbmdKc29uIiA6ICJ7XCJoZWlnaHRcIjo0NC42NDI4NTcxNDI4NTcxNCxcIndpZHRoXCI6MzgzLjAzNTcxNDI4NTcxNDN9IiwKCSJMYXRleCIgOiAiRF97S0x9KHEoenx4LFxccGhpKXxwKHopKSA9IFxcZnJhY3sxfXsyfSBcXHN1bV9pIChcXG11X2leMiArIFxcc2lnbWFfaV4yIC0gMSAtIFxcbG9nIFxcc2lnbWFfaV4yKSIsCgkiTGF0ZXhJbWdCYXNlNjQiIDogIlBITjJaeUI0Yld4dWN6MGlhSFIwY0RvdkwzZDNkeTUzTXk1dmNtY3ZNakF3TUM5emRtY2lJSGRwWkhSb1BTSTBPUzR4T1RobGVDSWdhR1ZwWjJoMFBTSTFMamN6TTJWNElpQnliMnhsUFNKcGJXY2lJR1p2WTNWellXSnNaVDBpWm1Gc2MyVWlJSFpwWlhkQ2IzZzlJakFnTFRFek5ESWdNakUzTkRVdU55QXlOVE0wTGpJaUlIaHRiRzV6T25oc2FXNXJQU0pvZEhSd09pOHZkM2QzTG5jekxtOXlaeTh4T1RrNUwzaHNhVzVySWlCaGNtbGhMV2hwWkdSbGJqMGlkSEoxWlNJZ2MzUjViR1U5SW5abGNuUnBZMkZzTFdGc2FXZHVPaUF0TWk0Mk9UZGxlRHNnYldGNExYZHBaSFJvT2lBNU9DVTdJajQ4WkdWbWN6NDhjR0YwYUNCcFpEMGlUVXBZTFRR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kMxVVJWZ3RTUzB4UkRRelJTSWdaRDBpVFRJNE5TQTJNamhSTWpnMUlEWXpOU0F5TWpnZ05qTTNVVEl3TlNBMk16Y2dNVGs0SURZek9GUXhPVEVnTmpRM1VURTVNU0EyTkRrZ01Ua3pJRFkyTVZFeE9Ua2dOamd4SURJd015QTJPREpSTWpBMUlEWTRNeUF5TVRRZ05qZ3pTREl4T1ZFeU5qQWdOamd4SURNMU5TQTJPREZSTXpnNUlEWTRNU0EwTVRnZ05qZ3hWRFEyTXlBMk9ESlVORGd6SURZNE1sRTFNREFnTmpneUlEVXdNQ0EyTnpSUk5UQXdJRFkyT1NBME9UY2dOall3VVRRNU5pQTJOVGdnTkRrMklEWTFORlEwT1RVZ05qUTRWRFE1TXlBMk5EUlVORGt3SURZME1WUTBPRFlnTmpNNVZEUTNPU0EyTXpoVU5EY3dJRFl6TjFRME5UWWdOak0zVVRReE5pQTJNellnTkRBMUlEWXpORlF6T0RjZ05qSXpURE13TmlBek1EVlJNekEzSURNd05TQTBPVEFnTkRRNVZEWTNPQ0ExT1RkUk5qa3lJRFl4TVNBMk9USWdOakl3VVRZNU1pQTJNelVnTmpZM0lEWXpOMUUyTlRFZ05qTTNJRFkxTVNBMk5EaFJOalV4SURZMU1DQTJOVFFnTmpZeVZEWTFPU0EyTnpkUk5qWXlJRFk0TWlBMk56WWdOamd5VVRZNE1DQTJPRElnTnpFeElEWTRNVlEzT1RFZ05qZ3dVVGd4TkNBMk9EQWdPRE01SURZNE1WUTROamtnTmpneVVUZzRPU0EyT0RJZ09EZzVJRFkzTWxFNE9Ea2dOalV3SURnNE1TQTJOREpST0RjNElEWXpOeUE0TmpJZ05qTTNVVGM0TnlBMk16SWdOekkySURVNE5sRTNNVEFnTlRjMklEWTFOaUExTXpSVU5UVTJJRFExTlV3MU1Ea2dOREU0VERVeE9DQXpPVFpSTlRJM0lETTNOQ0ExTkRZZ016STVWRFU0TVNBeU5EUlJOalUySURZM0lEWTJNU0EyTVZFMk5qTWdOVGtnTmpZMklEVTNVVFk0TUNBME55QTNNVGNnTkRaSU56TTRVVGMwTkNBek9DQTNORFFnTXpkVU56UXhJREU1VVRjek55QTJJRGN6TVNBd1NEY3lNRkUyT0RBZ015QTJNalVnTTFFMU1ETWdNeUEwT0RnZ01FZzBOemhSTkRjeUlEWWdORGN5SURsVU5EYzBJREkzVVRRM09DQTBNQ0EwT0RBZ05ETlVORGt4SURRMlNEUTVORkUxTkRRZ05EWWdOVFEwSURjeFVUVTBOQ0EzTlNBMU1UY2dNVFF4VkRRNE5TQXlNVFpNTkRJM0lETTFORXd6TlRrZ016QXhUREk1TVNBeU5EaE1Nalk0SURFMU5WRXlORFVnTmpNZ01qUTFJRFU0VVRJME5TQTFNU0F5TlRNZ05EbFVNekF6SURRMlNETXpORkV6TkRBZ016Y2dNelF3SURNMVVUTTBNQ0F4T1NBek16TWdOVkV6TWpnZ01DQXpNVGNnTUZFek1UUWdNQ0F5T0RBZ01WUXhPREFnTWxFeE1UZ2dNaUE0TlNBeVZEUTVJREZSTXpFZ01TQXpNU0F4TVZFek1TQXhNeUF6TkNBeU5WRXpPQ0EwTVNBME1pQTBNMVEyTlNBME5sRTVNaUEwTmlBeE1qVWdORGxSTVRNNUlEVXlJREUwTkNBMk1WRXhORGNnTmpVZ01qRTJJRE16T1ZReU9EVWdOakk0V2lJdlBqeHdZWFJvSUdsa1BTSk5TbGd0TkMxVVJWZ3RTUzB4UkRRelJpSWdaRDBpVFRJeU9DQTJNemRSTVRrMElEWXpOeUF4T1RJZ05qUXhVVEU1TVNBMk5ETWdNVGt4SURZME9WRXhPVEVnTmpjeklESXdNaUEyT0RKUk1qQTBJRFk0TXlBeU1UY2dOamd6VVRJM01TQTJPREFnTXpRMElEWTRNRkUwT0RVZ05qZ3dJRFV3TmlBMk9ETklOVEU0VVRVeU5DQTJOemNnTlRJMElEWTNORlExTWpJZ05qVTJVVFV4TnlBMk5ERWdOVEV6SURZek4wZzBOelZSTkRBMklEWXpOaUF6T1RRZ05qSTRVVE00TnlBMk1qUWdNemd3SURZd01GUXpNVE1nTXpNMlVUSTVOeUF5TnpFZ01qYzVJREU1T0ZReU5USWdPRGhNTWpReklEVXlVVEkwTXlBME9DQXlOVElnTkRoVU16RXhJRFEyU0RNeU9GRXpOakFnTkRZZ016YzVJRFEzVkRReU9DQTFORlEwTnpnZ056SlVOVEl5SURFd05sUTFOalFnTVRZeFVUVTRNQ0F4T1RFZ05UazBJREl5T0ZRMk1URWdNamN3VVRZeE5pQXlOek1nTmpJNElESTNNMGcyTkRGUk5qUTNJREkyTkNBMk5EY2dNall5VkRZeU55QXlNRE5VTlRneklEZ3pWRFUxTnlBNVVUVTFOU0EwSURVMU15QXpWRFV6TnlBd1ZEUTVOQ0F0TVZFME9ETWdMVEVnTkRFNElDMHhWREk1TkNBd1NERXhObEV6TWlBd0lETXlJREV3VVRNeUlERTNJRE0wSURJMFVUTTVJRFF6SURRMElEUTFVVFE0SURRMklEVTVJRFEyU0RZMVVUa3lJRFEySURFeU5TQTBPVkV4TXprZ05USWdNVFEwSURZeFVURTBOeUEyTlNBeU1UWWdNek01VkRJNE5TQTJNamhSTWpnMUlEWXpOU0F5TWpnZ05qTTNXaUl2UGp4d1lYUm9JR2xrUFNKTlNsZ3ROQ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5D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k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FF0VkVWWUxVNHROME1pSUdROUlrMHhNemtnTFRJME9VZ3hNemRSTVRJMUlDMHlORGtnTVRFNUlDMHlNelZXTWpVeFRERXlNQ0EzTXpkUk1UTXdJRGMxTUNBeE16a2dOelV3VVRFMU1pQTNOVEFnTVRVNUlEY3pOVll0TWpNMVVURTFNU0F0TWpRNUlERTBNU0F0TWpRNVNERXpPVm9pTHo0OGNHRjBhQ0JwWkQwaVRVcFlMVFF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k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FF0VkVWWUxVa3RNVVEzTVRraUlHUTlJazAwTURrZ05qZzRVVFF4TXlBMk9UUWdOREl4SURZNU5FZzBNamxJTkRReVVUUTBPQ0EyT0RnZ05EUTRJRFk0TmxFME5EZ2dOamM1SURReE9DQTFOak5STkRFeElEVXpOU0EwTURRZ05UQTBWRE01TWlBME5UaE1Nemc0SURRME1sRXpPRGdnTkRReElETTVOeUEwTkRGVU5ESTVJRFF6TlZRME56Y2dOREU0VVRVeU1TQXpPVGNnTlRVd0lETTFOMVExTnprZ01qWXdWRFUwT0NBeE5URlVORGN4SURZMVZETTNOQ0F4TVZReU56a2dMVEV3U0RJM05Vd3lOVEVnTFRFd05WRXlORFVnTFRFeU9DQXlNemdnTFRFMk1GRXlNekFnTFRFNU1pQXlNamNnTFRFNU9GUXlNVFVnTFRJd05VZ3lNRGxSTVRnNUlDMHlNRFVnTVRnNUlDMHhPVGhSTVRnNUlDMHhPVE1nTWpFeElDMHhNRE5NTWpNMElDMHhNVkV5TXpRZ0xURXdJREl5TmlBdE1UQlJNakl4SUMweE1DQXlNRFlnTFRoVU1UWXhJRFpVTVRBM0lETTJWRFl5SURnNVZEUXpJREUzTVZFME15QXlNekVnTnpZZ01qZzBWREUxTnlBek56QlVNalUwSURReU1sUXpORElnTkRReFVUTTBOeUEwTkRFZ016UTRJRFEwTlV3ek56Z2dOVFkzVVRRd09TQTJPRFlnTkRBNUlEWTRPRnBOTVRJeUlERTFNRkV4TWpJZ01URTJJREV6TkNBNU1WUXhOamNnTlROVU1qQXpJRE0xVkRJek55QXlOMGd5TkRSTU16TTNJRFF3TkZFek16TWdOREEwSURNeU5pQTBNRE5VTWprM0lETTVOVlF5TlRVZ016YzVWREl4TVNBek5UQlVNVGN3SURNd05GRXhOVElnTWpjMklERXpOeUF5TXpkUk1USXlJREU1TVNBeE1qSWdNVFV3V2swMU1EQWdNamd5VVRVd01DQXpNakFnTkRnMElETTBOMVEwTkRRZ016ZzFWRFF3TlNBME1EQlVNemd4SURRd05FZ3pOemhNTXpNeUlESXhOMHd5T0RRZ01qbFJNamcwSURJM0lESTROU0F5TjFFeU9UTWdNamNnTXpFM0lETXpWRE0xTnlBME4xRTBNREFnTmpZZ05ETXhJREV3TUZRME56VWdNVGN3VkRRNU5DQXlNelJVTlRBd0lESTRNbG9pTHo0OGNHRjBhQ0JwWkQwaVRVcFlMVFF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AwTFZSRldDMUpMVEZFTkRWRUlpQmtQU0pOTWpNZ01qZzNVVEkwSURJNU1DQXlOU0F5T1RWVU16QWdNekUzVkRRd0lETTBPRlExTlNBek9ERlVOelVnTkRFeFZERXdNU0EwTXpOVU1UTTBJRFEwTWxFeU1Ea2dORFF5SURJek1DQXpOemhNTWpRd0lETTROMUV6TURJZ05EUXlJRE0xT0NBME5ESlJOREl6SURRME1pQTBOakFnTXprMVZEUTVOeUF5T0RGUk5EazNJREUzTXlBME1qRWdPREpVTWpRNUlDMHhNRkV5TWpjZ0xURXdJREl4TUNBdE5GRXhPVGtnTVNBeE9EY2dNVEZVTVRZNElESTRUREUyTVNBek5sRXhOakFnTXpVZ01UTTVJQzAxTVZReE1UZ2dMVEV6T0ZFeE1UZ2dMVEUwTkNBeE1qWWdMVEUwTlZReE5qTWdMVEUwT0VneE9EaFJNVGswSUMweE5UVWdNVGswSUMweE5UZFVNVGt4SUMweE56VlJNVGc0SUMweE9EY2dNVGcxSUMweE9UQlVNVGN5SUMweE9UUlJNVGN3SUMweE9UUWdNVFl4SUMweE9UUlVNVEkzSUMweE9UTlVOalVnTFRFNU1sRXROU0F0TVRreUlDMHlOQ0F0TVRrMFNDMHpNbEV0TXprZ0xURTROeUF0TXprZ0xURTRNMUV0TXpjZ0xURTFOaUF0TWpZZ0xURTBPRWd0TmxFeU9DQXRNVFEzSURNeklDMHhNelpSTXpZZ0xURXpNQ0E1TkNBeE1ETlVNVFUxSURNMU1GRXhOVFlnTXpVMUlERTFOaUF6TmpSUk1UVTJJRFF3TlNBeE16RWdOREExVVRFd09TQTBNRFVnT1RRZ016YzNWRGN4SURNeE5sUTFPU0F5T0RCUk5UY2dNamM0SURReklESTNPRWd5T1ZFeU15QXlPRFFnTWpNZ01qZzNXazB4TnpnZ01UQXlVVEl3TUNBeU5pQXlOVElnTWpaUk1qZ3lJREkySURNeE1DQTBPVlF6TlRZZ01UQTNVVE0zTkNBeE5ERWdNemt5SURJeE5WUTBNVEVnTXpJMVZqTXpNVkUwTVRFZ05EQTFJRE0xTUNBME1EVlJNek01SURRd05TQXpNamdnTkRBeVZETXdOaUF6T1ROVU1qZzJJRE00TUZReU5qa2dNelkxVkRJMU5DQXpOVEJVTWpReklETXpObFF5TXpVZ016STJUREl6TWlBek1qSlJNak15SURNeU1TQXlNamtnTXpBNFZESXhPQ0F5TmpSVU1qQTBJREl4TWxFeE56Z2dNVEEySURFM09DQXhNREphSWk4K1BIQmhkR2dnYVdROUlrMUtXQzAw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k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DB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hCaGRHZ2dhV1E5SWsxS1dDMDBMVlJGV0MxTVR5MHlNakV4SWlCa1BTSk5OakFnT1RRNFVUWXpJRGsxTUNBMk5qVWdPVFV3U0RFeU5qZE1NVE15TlNBNE1UVlJNVE00TkNBMk56Y2dNVE00T0NBMk5qbElNVE0wT0V3eE16UXhJRFk0TTFFeE16SXdJRGN5TkNBeE1qZzFJRGMyTVZFeE1qTTFJRGd3T1NBeE1UYzBJRGd6T0ZReE1ETXpJRGc0TVZRNE9ESWdPRGs0VkRZNU9TQTVNREpJTlRjMFNEVTBNMGd5TlRGTU1qVTVJRGc1TVZFM01qSWdNalU0SURjeU5DQXlOVEpSTnpJMUlESTFNQ0EzTWpRZ01qUTJVVGN5TVNBeU5ETWdORFl3SUMwMU5rd3hPVFlnTFRNMU5sRXhPVFlnTFRNMU55QTBNRGNnTFRNMU4xRTBOVGtnTFRNMU55QTFORGdnTFRNMU4xUTJOellnTFRNMU9GRTRNVElnTFRNMU9DQTRPVFlnTFRNMU0xUXhNRFl6SUMwek16SlVNVEl3TkNBdE1qZ3pWREV6TURjZ0xURTVObEV4TXpJNElDMHhOekFnTVRNME9DQXRNVEkwU0RFek9EaFJNVE00T0NBdE1USTFJREV6T0RFZ0xURTBOVlF4TXpVMklDMHlNVEJVTVRNeU5TQXRNamswVERFeU5qY2dMVFEwT1V3Mk5qWWdMVFExTUZFMk5DQXRORFV3SURZeElDMDBORGhSTlRVZ0xUUTBOaUExTlNBdE5ETTVVVFUxSUMwME16Y2dOVGNnTFRRek0wdzFPVEFnTVRjM1VUVTVNQ0F4TnpnZ05UVTNJREl5TWxRME5USWdNelkyVkRNeU1pQTFORFJNTlRZZ09UQTVURFUxSURreU5GRTFOU0E1TkRVZ05qQWdPVFE0V2lJdlBqeHdZWFJvSUdsa1BTSk5TbGd0TkM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OQzFVUlZndFNTMHhSRGN3TnlJZ1pEMGlUVFU0SUMweU1UWlJORFFnTFRJeE5pQXpOQ0F0TWpBNFZESXpJQzB4T0RaUk1qTWdMVEUzTmlBNU5pQXhNVFpVTVRjeklEUXhORkV4T0RZZ05EUXlJREl4T1NBME5ESlJNak14SURRME1TQXlNemtnTkRNMVZESTBPU0EwTWpOVU1qVXhJRFF4TTFFeU5URWdOREF4SURJeU1DQXlOemxVTVRnM0lERTBNbEV4T0RVZ01UTXhJREU0TlNBeE1EZFdPVGxSTVRnMUlESTJJREkxTWlBeU5sRXlOakVnTWpZZ01qY3dJREkzVkRJNE55QXpNVlF6TURJZ016aFVNekUxSURRMVZETXlOeUExTlZRek16Z2dOalZVTXpRNElEYzNWRE0xTmlBNE9GUXpOalVnTVRBd1RETTNNaUF4TVRCTU5EQTRJREkxTTFFME5EUWdNemsxSURRME9DQTBNRFJSTkRZeElEUXpNU0EwT1RFZ05ETXhVVFV3TkNBME16RWdOVEV5SURReU5GUTFNak1nTkRFeVZEVXlOU0EwTURKTU5EUTVJRGcwVVRRME9DQTNPU0EwTkRnZ05qaFJORFE0SURReklEUTFOU0F6TlZRME56WWdNalpSTkRnMUlESTNJRFE1TmlBek5WRTFNVGNnTlRVZ05UTTNJREV6TVZFMU5ETWdNVFV4SURVME55QXhOVEpSTlRRNUlERTFNeUExTlRjZ01UVXpTRFUyTVZFMU9EQWdNVFV6SURVNE1DQXhORFJSTlRnd0lERXpPQ0ExTnpVZ01URTNWRFUxTlNBMk0xUTFNak1nTVROUk5URXdJREFnTkRreElDMDRVVFE0TXlBdE1UQWdORFkzSUMweE1GRTBORFlnTFRFd0lEUXlPU0F0TkZRME1ESWdNVEZVTXpnMUlESTVWRE0zTmlBME5GUXpOelFnTlRGTU16WTRJRFExVVRNMk1pQXpPU0F6TlRBZ016QlVNekkwSURFeVZESTRPQ0F0TkZReU5EWWdMVEV4VVRFNU9TQXRNVEVnTVRVeklERXlUREV5T1NBdE9EVlJNVEE0SUMweE5qY2dNVEEwSUMweE9EQlVPVElnTFRJd01sRTNOaUF0TWpFMklEVTRJQzB5TVRaYUlpOCtQSEJoZEdnZ2FXUTlJazFLV0MwMExWUkZXQzFPTFRKQ0lpQmtQU0pOTlRZZ01qTTNWRFUySURJMU1GUTNNQ0F5TnpCSU16WTVWalF5TUV3ek56QWdOVGN3VVRNNE1DQTFPRE1nTXpnNUlEVTRNMUUwTURJZ05UZ3pJRFF3T1NBMU5qaFdNamN3U0Rjd04xRTNNaklnTWpZeUlEY3lNaUF5TlRCVU56QTNJREl6TUVnME1EbFdMVFk0VVRRd01TQXRPRElnTXpreElDMDRNa2d6T0RsSU16ZzNVVE0zTlNBdE9ESWdNelk1SUMwMk9GWXlNekJJTnpCUk5UWWdNak0zSURVMklESTFNRm9pTHo0OGNHRjBhQ0JwWkQwaVRVcFlMVFF0VkVWWUxVa3RNVVEzTUVVaUlHUTlJazB4T0RRZ0xURXhVVEV4TmlBdE1URWdOelFnTXpSVU16RWdNVFEzVVRNeElESTBOeUF4TURRZ016TXpWREkzTkNBME16QlJNamMxSURRek1TQTBNVFFnTkRNeFNEVTFNbEUxTlRNZ05ETXdJRFUxTlNBME1qbFVOVFU1SURReU4xUTFOaklnTkRJMVZEVTJOU0EwTWpKVU5UWTNJRFF5TUZRMU5qa2dOREUyVkRVM01DQTBNVEpVTlRjeElEUXdOMVExTnpJZ05EQXhVVFUzTWlBek5UY2dOVEEzSURNMU4xRTFNREFnTXpVM0lEUTVNQ0F6TlRkVU5EYzJJRE0xT0VnME1UWk1OREl4SURNME9GRTBNemtnTXpFd0lEUXpPU0F5TmpOUk5ETTVJREUxTXlBek5Ua2dOekZVTVRnMElDMHhNVnBOTXpZeElESTNPRkV6TmpFZ016VTRJREkzTmlBek5UaFJNVFV5SURNMU9DQXhNVFVnTVRnMFVURXhOQ0F4T0RBZ01URTBJREUzT0ZFeE1EWWdNVFF4SURFd05pQXhNVGRSTVRBMklEWTNJREV6TVNBME4xUXhPRGdnTWpaUk1qUXlJREkySURJNE55QTNNMUV6TVRZZ01UQXpJRE16TkNBeE5UTlVNelUySURJek0xUXpOakVnTWpjNFdpSXZQanh3WVhSb0lHbGtQU0pOU2xndE5DMVVSVmd0VGkweU1qRXlJaUJrUFNKTk9EUWdNak0zVkRnMElESTFNRlE1T0NBeU56QklOamM1VVRZNU5DQXlOaklnTmprMElESTFNRlEyTnprZ01qTXdTRGs0VVRnMElESXpOeUE0TkNBeU5UQmFJaTgrUEhCaGRHZ2dhV1E5SWsxS1dDMDBMVlJGV0MxT0xUWkRJaUJrUFNKTk5ESWdORFpJTlRaUk9UVWdORFlnTVRBeklEWXdWalk0VVRFd015QTNOeUF4TURNZ09URlVNVEF6SURFeU5GUXhNRFFnTVRZM1ZERXdOQ0F5TVRkVU1UQTBJREkzTWxReE1EUWdNekk1VVRFd05DQXpOallnTVRBMElEUXdOMVF4TURRZ05EZ3lWREV3TkNBMU5ESlVNVEF6SURVNE5sUXhNRE1nTmpBelVURXdNQ0EyTWpJZ09Ea2dOakk0VkRRMElEWXpOMGd5TmxZMk5qQlJNallnTmpneklESTRJRFk0TTB3ek9DQTJPRFJSTkRnZ05qZzFJRFkzSURZNE5sUXhNRFFnTmpnNFVURXlNU0EyT0RrZ01UUXhJRFk1TUZReE56RWdOamt6VkRFNE1pQTJPVFJJTVRnMVZqTTNPVkV4T0RVZ05qSWdNVGcySURZd1VURTVNQ0ExTWlBeE9UZ2dORGxSTWpFNUlEUTJJREkwTnlBME5rZ3lOak5XTUVneU5UVk1Nak15SURGUk1qQTVJRElnTVRneklESlVNVFExSUROVU1UQTNJRE5VTlRjZ01Vd3pOQ0F3U0RJMlZqUTJTRFF5V2lJdlBqeHdZWFJvSUdsa1BTSk5TbGd0TkMxVVJWZ3RUaTAyUmlJZ1pEMGlUVEk0SURJeE5GRXlPQ0F6TURrZ09UTWdNemM0VkRJMU1DQTBORGhSTXpRd0lEUTBPQ0EwTURVZ016Z3dWRFEzTVNBeU1UVlJORGN4SURFeU1DQTBNRGNnTlRWVU1qVXdJQzB4TUZFeE5UTWdMVEV3SURreElEVTNWREk0SURJeE5GcE5NalV3SURNd1VUTTNNaUF6TUNBek56SWdNVGt6VmpJeU5WWXlOVEJSTXpjeUlESTNNaUF6TnpFZ01qZzRWRE0yTkNBek1qWlVNelE0SURNMk1sUXpNVGNnTXprd1ZESTJPQ0EwTVRCUk1qWXpJRFF4TVNBeU5USWdOREV4VVRJeU1pQTBNVEVnTVRrMUlETTVPVkV4TlRJZ016YzNJREV6T1NBek16aFVNVEkySURJME5sWXlNalpSTVRJMklERXpNQ0F4TkRVZ09URlJNVGMzSURNd0lESTFNQ0F6TUZvaUx6NDhjR0YwYUNCcFpEMGlUVXBZTFRRdFZFVllMVTR0TmpjaUlHUTlJazB6TWprZ05EQTVVVE0zTXlBME5UTWdOREk1SURRMU0xRTBOVGtnTkRVeklEUTNNaUEwTXpSVU5EZzFJRE01TmxFME9EVWdNemd5SURRM05pQXpOekZVTkRRNUlETTJNRkUwTVRZZ016WXdJRFF4TWlBek9UQlJOREV3SURRd05DQTBNVFVnTkRFeFVUUXhOU0EwTVRJZ05ERTJJRFF4TkZZME1UVlJNemc0SURReE1pQXpOak1nTXprelVUTTFOU0F6T0RnZ016VTFJRE00TmxFek5UVWdNemcxSURNMU9TQXpPREZVTXpZNElETTJPVlF6TnprZ016VXhWRE00T0NBek1qVlVNemt5SURJNU1sRXpPVElnTWpNd0lETTBNeUF4T0RkVU1qSXlJREUwTTFFeE56SWdNVFF6SURFeU15QXhOekZSTVRFeUlERTFNeUF4TVRJZ01UTXpVVEV4TWlBNU9DQXhNemdnT0RGUk1UUTNJRGMxSURFMU5TQTNOVlF5TWpjZ056TlJNekV4SURjeUlETXpOU0EyTjFFek9UWWdOVGdnTkRNeElESTJVVFEzTUNBdE1UTWdORGN3SUMwM01sRTBOekFnTFRFek9TQXpPVElnTFRFM05WRXpNeklnTFRJd05pQXlOVEFnTFRJd05sRXhOamNnTFRJd05pQXhNRGNnTFRFM05WRXlPU0F0TVRRd0lESTVJQzAzTlZFeU9TQXRNemtnTlRBZ0xURTFWRGt5SURFNFRERXdNeUF5TkZFMk55QTFOU0EyTnlBeE1EaFJOamNnTVRVMUlEazJJREU1TTFFMU1pQXlNemNnTlRJZ01qa3lVVFV5SURNMU5TQXhNRElnTXprNFZESXlNeUEwTkRKUk1qYzBJRFEwTWlBek1UZ2dOREUyVERNeU9TQTBNRGxhVFRJNU9TQXpORE5STWprMElETTNNU0F5TnpNZ016ZzNWREl5TVNBME1EUlJNVGt5SURRd05DQXhOekVnTXpnNFZERTBOU0F6TkROUk1UUXlJRE15TmlBeE5ESWdNamt5VVRFME1pQXlORGdnTVRRNUlESXlOMVF4TnprZ01Ua3lVVEU1TmlBeE9ESWdNakl5SURFNE1sRXlORFFnTVRneUlESTJNQ0F4T0RsVU1qZ3pJREl3TjFReU9UUWdNakkzVkRJNU9TQXlOREpSTXpBeUlESTFPQ0F6TURJZ01qa3lWREk1T1NBek5ETmFUVFF3TXlBdE56VlJOREF6SUMwMU1DQXpPRGtnTFRNMFZETTBPQ0F0TVRGVU1qazVJQzB5VkRJME5TQXdTREl4T0ZFeE5URWdNQ0F4TXpnZ0xUWlJNVEU0SUMweE5TQXhNRGNnTFRNMFZEazFJQzAzTkZFNU5TQXRPRFFnTVRBeElDMDVOMVF4TWpJZ0xURXlOMVF4TnpBZ0xURTFOVlF5TlRBZ0xURTJOMUV6TVRrZ0xURTJOeUF6TmpFZ0xURXpPVlEwTURNZ0xUYzFXaUl2UGp4d1lYUm9JR2xrUFNKTlNsZ3ROQzFVUlZndFRpMHlNRFl4SWlCa1BTSW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E0zSWlCNGJHbHVhenBvY21WbVBTSWpUVXBZTFRRdFZFVllMVWt0TVVRME16Y2lMejQ4TDJjK1BHY2daR0YwWVMxdGJXd3RibTlrWlQwaVZHVllRWFJ2YlNJZ2RISmhibk5tYjNKdFBTSjBjbUZ1YzJ4aGRHVW9PRFl4TEMweE5UQXBJSE5qWVd4bEtEQXVOekEzS1NJZ1pHRjBZUzF0YW5ndGRHVjRZMnhoYzNNOUlrOVNSQ0krUEdjZ1pHRjBZUzF0Yld3dGJtOWtaVDBpYldraVBqeDFjMlVnWkdGMFlTMWpQU0l4UkRRelJTSWdlR3hwYm1zNmFISmxaajBpSTAxS1dDMDBMVlJGV0MxSkxURkVORE5GSWk4K1BDOW5QanhuSUdSaGRHRXRiVzFzTFc1dlpHVTlJbTFwSWlCMGNtRnVjMlp2Y20wOUluUnlZVzV6YkdGMFpTZzRPRGtzTUNraVBqeDFjMlVnWkdGMFlTMWpQU0l4UkRRelJpSWdlR3hwYm1zNmFISmxaajBpSTAxS1dDMDBMVlJGV0MxSkxURkVORE5HSWk4K1BDOW5Qand2Wno0OEwyYytQR2NnWkdGMFlTMXRiV3d0Ym05a1pUMGliVzhpSUhSeVlXNXpabTl5YlQwaWRISmhibk5zWVhSbEtESXdNakV1TWl3d0tTSStQSFZ6WlNCa1lYUmhMV005SWpJNElpQjRiR2x1YXpwb2NtVm1QU0lqVFVwWUxUUXRWRVZZTFU0dE1qZ2lMejQ4TDJjK1BHY2daR0YwWVMxdGJXd3RibTlrWlQwaWJXa2lJSFJ5WVc1elptOXliVDBpZEhKaGJuTnNZWFJsS0RJME1UQXVNaXd3S1NJK1BIVnpaU0JrWVhSaExXTTlJakZFTkRWRklpQjRiR2x1YXpwb2NtVm1QU0lqVFVwWUxUUXRWRVZZTFVrdE1VUTBOVVVpTHo0OEwyYytQR2NnWkdGMFlTMXRiV3d0Ym05a1pUMGliVzhpSUhSeVlXNXpabTl5YlQwaWRISmhibk5zWVhSbEtESTROekF1TWl3d0tTSStQSFZ6WlNCa1lYUmhMV005SWpJNElpQjRiR2x1YXpwb2NtVm1QU0lqVFVwWUxUUXRWRVZZTFU0dE1qZ2lMejQ4TDJjK1BHY2daR0YwWVMxdGJXd3RibTlrWlQwaWJXa2lJSFJ5WVc1elptOXliVDBpZEhKaGJuTnNZWFJsS0RNeU5Ua3VNaXd3S1NJK1BIVnpaU0JrWVhSaExXTTlJakZFTkRZM0lpQjRiR2x1YXpwb2NtVm1QU0lqVFVwWUxUUXRWRVZZTFVrdE1VUTBOamNpTHo0OEwyYytQR2NnWkdGMFlTMXRiV3d0Ym05a1pUMGlWR1ZZUVhSdmJTSWdaR0YwWVMxdGFuZ3RkR1Y0WTJ4aGMzTTlJazlTUkNJZ2RISmhibk5tYjNKdFBTSjBjbUZ1YzJ4aGRHVW9NemN5TkM0eUxEQXBJajQ4WnlCa1lYUmhMVzF0YkMxdWIyUmxQU0p0YnlJZ2RISmhibk5tYjNKdFBTSjBjbUZ1YzJ4aGRHVW9NQ0F0TUM0MUtTSStQSFZ6WlNCa1lYUmhMV005SWpkRElpQjRiR2x1YXpwb2NtVm1QU0lqVFVwWUxUUXRWRVZZTFU0dE4wTWlMejQ4TDJjK1BDOW5QanhuSUdSaGRHRXRiVzFzTFc1dlpHVTlJbTFwSWlCMGNtRnVjMlp2Y20wOUluUnlZVzV6YkdGMFpTZzBNREF5TGpJc01Da2lQangxYzJVZ1pHRjBZUzFqUFNJeFJEUTJOU0lnZUd4cGJtczZhSEpsWmowaUkwMUtXQzAwTFZSRldDMUpMVEZFTkRZMUlpOCtQQzluUGp4bklHUmhkR0V0Ylcxc0xXNXZaR1U5SW0xdklpQjBjbUZ1YzJadmNtMDlJblJ5WVc1emJHRjBaU2cwTlRjMExqSXNNQ2tpUGp4MWMyVWdaR0YwWVMxalBTSXlReUlnZUd4cGJtczZhSEpsWmowaUkwMUtXQzAwTFZSRldDMU9MVEpESWk4K1BDOW5QanhuSUdSaGRHRXRiVzFzTFc1dlpHVTlJbTFwSWlCMGNtRnVjMlp2Y20wOUluUnlZVzV6YkdGMFpTZzFNREU0TGpnc01Da2lQangxYzJVZ1pHRjBZUzFqUFNJeFJEY3hPU0lnZUd4cGJtczZhSEpsWmowaUkwMUtXQzAwTFZSRldDMUpMVEZFTnpFNUlpOCtQQzluUGp4bklHUmhkR0V0Ylcxc0xXNXZaR1U5SW0xdklpQjBjbUZ1YzJadmNtMDlJblJ5WVc1emJHRjBaU2cxTmpFMExqZ3NNQ2tpUGp4MWMyVWdaR0YwWVMxalBTSXlPU0lnZUd4cGJtczZhSEpsWmowaUkwMUtXQzAwTFZSRldDMU9MVEk1SWk4K1BDOW5QanhuSUdSaGRHRXRiVzFzTFc1dlpHVTlJbFJsV0VGMGIyMGlJR1JoZEdFdGJXcDRMWFJsZUdOc1lYTnpQU0pQVWtRaUlIUnlZVzV6Wm05eWJUMGlkSEpoYm5Oc1lYUmxLRFl3TURNdU9Dd3dLU0krUEdjZ1pHRjBZUzF0Yld3dGJtOWtaVDBpYlc4aUlIUnlZVzV6Wm05eWJUMGlkSEpoYm5Oc1lYUmxLREFnTFRBdU5Ta2lQangxYzJVZ1pHRjBZUzFqUFNJM1F5SWdlR3hwYm1zNmFISmxaajBpSTAxS1dDMDBMVlJGV0MxT0xUZERJaTgrUEM5blBqd3ZaejQ4WnlCa1lYUmhMVzF0YkMxdWIyUmxQU0p0YVNJZ2RISmhibk5tYjNKdFBTSjBjbUZ1YzJ4aGRHVW9Oakk0TVM0NExEQXBJajQ4ZFhObElHUmhkR0V0WXowaU1VUTBOVVFpSUhoc2FXNXJPbWh5WldZOUlpTk5TbGd0TkMxVVJWZ3RTUzB4UkRRMVJDSXZQand2Wno0OFp5QmtZWFJoTFcxdGJDMXViMlJsUFNKdGJ5SWdkSEpoYm5ObWIzSnRQU0owY21GdWMyeGhkR1VvTmpjNE5DNDRMREFwSWo0OGRYTmxJR1JoZEdFdFl6MGlNamdpSUhoc2FXNXJPbWh5WldZOUlpTk5TbGd0TkMxVVJWZ3RUaTB5T0NJdlBqd3ZaejQ4WnlCa1lYUmhMVzF0YkMxdWIyUmxQU0p0YVNJZ2RISmhibk5tYjNKdFBTSjBjbUZ1YzJ4aGRHVW9OekUzTXk0NExEQXBJajQ4ZFhObElHUmhkR0V0WXowaU1VUTBOamNpSUhoc2FXNXJPbWh5WldZOUlpTk5TbGd0TkMxVVJWZ3RTUzB4UkRRMk55SXZQand2Wno0OFp5QmtZWFJoTFcxdGJDMXViMlJsUFNKdGJ5SWdkSEpoYm5ObWIzSnRQU0owY21GdWMyeGhkR1VvTnpZek9DNDRMREFwSWo0OGRYTmxJR1JoZEdFdFl6MGlNamtpSUhoc2FXNXJPbWh5WldZOUlpTk5TbGd0TkMxVVJWZ3RUaTB5T1NJdlBqd3ZaejQ4WnlCa1lYUmhMVzF0YkMxdWIyUmxQU0p0YnlJZ2RISmhibk5tYjNKdFBTSjBjbUZ1YzJ4aGRHVW9PREF5Tnk0NExEQXBJajQ4ZFhObElHUmhkR0V0WXowaU1qa2lJSGhzYVc1ck9taHlaV1k5SWlOTlNsZ3ROQzFVUlZndFRpMHlPU0l2UGp3dlp6NDhaeUJrWVhSaExXMXRiQzF1YjJSbFBTSnRieUlnZEhKaGJuTm1iM0p0UFNKMGNtRnVjMnhoZEdVb09EWTVOQzQyTERBcElqNDhkWE5sSUdSaGRHRXRZejBpTTBRaUlIaHNhVzVyT21oeVpXWTlJaU5OU2xndE5DMVVSVmd0VGkwelJDSXZQand2Wno0OFp5QmtZWFJoTFcxdGJDMXViMlJsUFNKdFpuSmhZeUlnZEhKaGJuTm1iM0p0UFNKMGNtRnVjMnhoZEdVb09UYzFNQzQwTERBcElqNDhaeUJrWVhSaExXMXRiQzF1YjJSbFBTSnRiaUlnZEhKaGJuTm1iM0p0UFNKMGNtRnVjMnhoZEdVb01qSXdMRFkzTmlraVBqeDFjMlVnWkdGMFlTMWpQU0l6TVNJZ2VHeHBibXM2YUhKbFpqMGlJMDFLV0MwMExWUkZXQzFPTFRNeElpOCtQQzluUGp4bklHUmhkR0V0Ylcxc0xXNXZaR1U5SW0xdUlpQjBjbUZ1YzJadmNtMDlJblJ5WVc1emJHRjBaU2d5TWpBc0xUWTROaWtpUGp4MWMyVWdaR0YwWVMxalBTSXpNaUlnZUd4cGJtczZhSEpsWmowaUkwMUtXQzAwTFZSRldDMU9MVE15SWk4K1BDOW5Qanh5WldOMElIZHBaSFJvUFNJM01EQWlJR2hsYVdkb2REMGlOakFpSUhnOUlqRXlNQ0lnZVQwaU1qSXdJaTgrUEM5blBqeG5JR1JoZEdFdGJXMXNMVzV2WkdVOUltMTFibVJsY2lJZ2RISmhibk5tYjNKdFBTSjBjbUZ1YzJ4aGRHVW9NVEE0TlRjc01Da2lQanhuSUdSaGRHRXRiVzFzTFc1dlpHVTlJbTF2SWo0OGRYTmxJR1JoZEdFdFl6MGlNakl4TVNJZ2VHeHBibXM2YUhKbFpqMGlJMDFLV0MwMExWUkZXQzFNVHkweU1qRXhJaTgrUEM5blBqeG5JR1JoZEdFdGJXMXNMVzV2WkdVOUltMXBJaUIwY21GdWMyWnZjbTA5SW5SeVlXNXpiR0YwWlNnMk1EQXNMVEV3T0RRdU5Da2djMk5oYkdVb01DNDNNRGNwSWo0OGRYTmxJR1JoZEdFdFl6MGlNVVEwTlRZaUlIaHNhVzVyT21oeVpXWTlJaU5OU2xndE5DMVVSVmd0U1MweFJEUTFOaUl2UGp3dlp6NDhMMmMrUEdjZ1pHRjBZUzF0Yld3dGJtOWtaVDBpYlc4aUlIUnlZVzV6Wm05eWJUMGlkSEpoYm5Oc1lYUmxLREV5TXpBeExEQXBJajQ4ZFhObElHUmhkR0V0WXowaU1qZ2lJSGhzYVc1ck9taHlaV1k5SWlOTlNsZ3ROQzFVUlZndFRpMHlPQ0l2UGp3dlp6NDhaeUJrWVhSaExXMXRiQzF1YjJSbFBTSnRjM1ZpYzNWd0lpQjBjbUZ1YzJadmNtMDlJblJ5WVc1emJHRjBaU2d4TWpZNU1Dd3dLU0krUEdjZ1pHRjBZUzF0Yld3dGJtOWtaVDBpYldraVBqeDFjMlVnWkdGMFlTMWpQU0l4UkRjd055SWdlR3hwYm1zNmFISmxaajBpSTAxS1dDMDBMVlJGV0MxSkxURkVOekEzSWk4K1BDOW5QanhuSUdSaGRHRXRiVzFzTFc1dlpHVTlJbTF1SWlCMGNtRnVjMlp2Y20wOUluUnlZVzV6YkdGMFpTZzJNellzTkRFektTQnpZMkZzWlNnd0xqY3dOeWtpUGp4MWMyVWdaR0YwWVMxalBTSXpNaUlnZUd4cGJtczZhSEpsWmowaUkwMUtXQzAwTFZSRldDMU9MVE15SWk4K1BDOW5QanhuSUdSaGRHRXRiVzFzTFc1dlpHVTlJbTFwSWlCMGNtRnVjMlp2Y20wOUluUnlZVzV6YkdGMFpTZzJNellzTFRJME55a2djMk5oYkdVb01DNDNNRGNwSWo0OGRYTmxJR1JoZEdFdFl6MGlNVVEwTlRZaUlIaHNhVzVyT21oeVpXWTlJaU5OU2xndE5DMVVSVmd0U1MweFJEUTFOaUl2UGp3dlp6NDhMMmMrUEdjZ1pHRjBZUzF0Yld3dGJtOWtaVDBpYlc4aUlIUnlZVzV6Wm05eWJUMGlkSEpoYm5Oc1lYUmxLREV6T1RVeExqZ3NNQ2tpUGp4MWMyVWdaR0YwWVMxalBTSXlRaUlnZUd4cGJtczZhSEpsWmowaUkwMUtXQzAwTFZSRldDMU9MVEpDSWk4K1BDOW5QanhuSUdSaGRHRXRiVzFzTFc1dlpHVTlJbTF6ZFdKemRYQWlJSFJ5WVc1elptOXliVDBpZEhKaGJuTnNZWFJsS0RFME9UVXlMREFwSWo0OFp5QmtZWFJoTFcxdGJDMXViMlJsUFNKdGFTSStQSFZ6WlNCa1lYUmhMV005SWpGRU56QkZJaUI0YkdsdWF6cG9jbVZtUFNJalRVcFlMVFF0VkVWWUxVa3RNVVEzTUVVaUx6NDhMMmMrUEdjZ1pHRjBZUzF0Yld3dGJtOWtaVDBpYlc0aUlIUnlZVzV6Wm05eWJUMGlkSEpoYm5Oc1lYUmxLRFl3TkN3ME1UTXBJSE5qWVd4bEtEQXVOekEzS1NJK1BIVnpaU0JrWVhSaExXTTlJak15SWlCNGJHbHVhenBvY21WbVBTSWpUVXBZTFRRdFZFVllMVTR0TXpJaUx6NDhMMmMrUEdjZ1pHRjBZUzF0Yld3dGJtOWtaVDBpYldraUlIUnlZVzV6Wm05eWJUMGlkSEpoYm5Oc1lYUmxLRFl3TkN3dE1qUTNLU0J6WTJGc1pTZ3dMamN3TnlraVBqeDFjMlVnWkdGMFlTMWpQU0l4UkRRMU5pSWdlR3hwYm1zNmFISmxaajBpSTAxS1dDMDBMVlJGV0MxSkxURkVORFUySWk4K1BDOW5Qand2Wno0OFp5QmtZWFJoTFcxdGJDMXViMlJsUFNKdGJ5SWdkSEpoYm5ObWIzSnRQU0owY21GdWMyeGhkR1VvTVRZeE9ERXVPQ3d3S1NJK1BIVnpaU0JrWVhSaExXTTlJakl5TVRJaUlIaHNhVzVyT21oeVpXWTlJaU5OU2xndE5DMVVSVmd0VGkweU1qRXlJaTgrUEM5blBqeG5JR1JoZEdFdGJXMXNMVzV2WkdVOUltMXVJaUIwY21GdWMyWnZjbTA5SW5SeVlXNXpiR0YwWlNneE56RTRNaXd3S1NJK1BIVnpaU0JrWVhSaExXTTlJak14SWlCNGJHbHVhenBvY21WbVBTSWpUVXBZTFRRdFZFVllMVTR0TXpFaUx6NDhMMmMrUEdjZ1pHRjBZUzF0Yld3dGJtOWtaVDBpYlc4aUlIUnlZVzV6Wm05eWJUMGlkSEpoYm5Oc1lYUmxLREUzT1RBMExqTXNNQ2tpUGp4MWMyVWdaR0YwWVMxalBTSXlNakV5SWlCNGJHbHVhenBvY21WbVBTSWpUVXBZTFRRdFZFVllMVTR0TWpJeE1pSXZQand2Wno0OFp5QmtZWFJoTFcxdGJDMXViMlJsUFNKdGFTSWdkSEpoYm5ObWIzSnRQU0owY21GdWMyeGhkR1VvTVRnNU1EUXVOU3d3S1NJK1BIVnpaU0JrWVhSaExXTTlJalpESWlCNGJHbHVhenBvY21WbVBTSWpUVXBZTFRRdFZFVllMVTR0TmtNaUx6NDhkWE5sSUdSaGRHRXRZejBpTmtZaUlIaHNhVzVyT21oeVpXWTlJaU5OU2xndE5DMVVSVmd0VGkwMlJpSWdkSEpoYm5ObWIzSnRQU0owY21GdWMyeGhkR1VvTWpjNExEQXBJaTgrUEhWelpTQmtZWFJoTFdNOUlqWTNJaUI0YkdsdWF6cG9jbVZtUFNJalRVcFlMVFF0VkVWWUxVNHROamNpSUhSeVlXNXpabTl5YlQwaWRISmhibk5zWVhSbEtEYzNPQ3d3S1NJdlBqd3ZaejQ4WnlCa1lYUmhMVzF0YkMxdWIyUmxQU0p0YnlJZ2RISmhibk5tYjNKdFBTSjBjbUZ1YzJ4aGRHVW9NakF4T0RJdU5Td3dLU0krUEhWelpTQmtZWFJoTFdNOUlqSXdOakVpSUhoc2FXNXJPbWh5WldZOUlpTk5TbGd0TkMxVVJWZ3RUaTB5TURZeElpOCtQQzluUGp4bklHUmhkR0V0Ylcxc0xXNXZaR1U5SW0xemRXSnpkWEFpSUhSeVlXNXpabTl5YlQwaWRISmhibk5zWVhSbEtESXdNelE1TGpJc01Da2lQanhuSUdSaGRHRXRiVzFzTFc1dlpHVTlJbTFwSWo0OGRYTmxJR1JoZEdFdFl6MGlNVVEzTUVVaUlIaHNhVzVyT21oeVpXWTlJaU5OU2xndE5DMVVSVmd0U1MweFJEY3dSU0l2UGp3dlp6NDhaeUJrWVhSaExXMXRiQzF1YjJSbFBTSnRiaUlnZEhKaGJuTm1iM0p0UFNKMGNtRnVjMnhoZEdVb05qQTBMRFF4TXlrZ2MyTmhiR1VvTUM0M01EY3BJajQ4ZFhObElHUmhkR0V0WXowaU16SWlJSGhzYVc1ck9taHlaV1k5SWlOTlNsZ3ROQzFVUlZndFRpMHpNaUl2UGp3dlp6NDhaeUJrWVhSaExXMXRiQzF1YjJSbFBTSnRhU0lnZEhKaGJuTm1iM0p0UFNKMGNtRnVjMnhoZEdVb05qQTBMQzB5TkRjcElITmpZV3hsS0RBdU56QTNLU0krUEhWelpTQmtZWFJoTFdNOUlqRkVORFUySWlCNGJHbHVhenBvY21WbVBTSWpUVXBZTFRRdFZFVllMVWt0TVVRME5UWWlMejQ4TDJjK1BDOW5QanhuSUdSaGRHRXRiVzFzTFc1dlpHVTlJbTF2SWlCMGNtRnVjMlp2Y20wOUluUnlZVzV6YkdGMFpTZ3lNVE0xTmk0M0xEQXBJajQ4ZFhObElHUmhkR0V0WXowaU1qa2lJSGhzYVc1ck9taHlaV1k5SWlOTlNsZ3ROQzFVUlZndFRpMHlPU0l2UGp3dlp6NDhMMmMrUEM5blBqd3ZjM1puUGc9PSIsCgkiUmVhbFZpZXdTaXplSnNvbiIgOiAie1wiaGVpZ2h0XCI6ODkyLjg1NzEzMTk1ODAwNzgsXCJ3aWR0aFwiOjc2NjAuNzE0MTExMzI4MTI1fSIKfQo="/>
    </extobj>
    <extobj name="2384804F-3998-4D57-9195-F3826E402611-13">
      <extobjdata type="2384804F-3998-4D57-9195-F3826E402611" data="ewoJIkltZ1NldHRpbmdKc29uIiA6ICJ7XCJoZWlnaHRcIjoxOS42NDI4NTcxNDI4NTcxNDIsXCJ3aWR0aFwiOjE3NS44OTI4NTcxNDI4NTcxNH0iLAoJIkxhdGV4IiA6ICJxKHp8eCxcXHBoaSkgXFxzaW0gXFxtYXRoY2Fse059KHp8XFxtdSwgXFxzaWdtYV4ySSkgIiwKCSJMYXRleEltZ0Jhc2U2NCIgOiAiUEhOMlp5QjRiV3h1Y3owaWFIUjBjRG92TDNkM2R5NTNNeTV2Y21jdk1qQXdNQzl6ZG1jaUlIZHBaSFJvUFNJeU1pNDFPVFJsZUNJZ2FHVnBaMmgwUFNJeUxqVTJOV1Y0SWlCeWIyeGxQU0pwYldjaUlHWnZZM1Z6WVdKc1pUMGlabUZzYzJVaUlIWnBaWGRDYjNnOUlqQWdMVGc0TXk0NUlEazVPRFl1TkNBeE1UTXpMamtpSUhodGJHNXpPbmhzYVc1clBTSm9kSFJ3T2k4dmQzZDNMbmN6TG05eVp5OHhPVGs1TDNoc2FXNXJJaUJoY21saExXaHBaR1JsYmowaWRISjFaU0lnYzNSNWJHVTlJblpsY25ScFkyRnNMV0ZzYVdkdU9pQXRNQzQxTmpabGVEc2diV0Y0TFhkcFpIUm9PaUE1T0NVN0lqNDhaR1ZtY3o0OGNHRjBhQ0JwWkQwaVRVcFlMVE13TFZSRldDMUpMVEZFTkRWRklpQmtQU0pOTXpNZ01UVTNVVE16SURJMU9DQXhNRGtnTXpRNVZESTRNQ0EwTkRGUk16UXdJRFEwTVNBek56SWdNemc1VVRNM015QXpPVEFnTXpjM0lETTVOVlF6T0RnZ05EQTJWRFF3TkNBME1UaFJORE00SURRME1pQTBOVEFnTkRReVVUUTFOQ0EwTkRJZ05EVTNJRFF6T1ZRME5qQWdORE0wVVRRMk1DQTBNalVnTXpreElERTBPVkV6TWpBZ0xURXpOU0F6TWpBZ0xURXpPVkV6TWpBZ0xURTBOeUF6TmpVZ0xURTBPRWd6T1RCUk16azJJQzB4TlRZZ016azJJQzB4TlRkVU16a3pJQzB4TnpWUk16ZzVJQzB4T0RnZ016Z3pJQzB4T1RSSU16Y3dVVE16T1NBdE1Ua3lJREkyTWlBdE1Ua3lVVEl6TkNBdE1Ua3lJREl4TVNBdE1Ua3lWREUzTkNBdE1Ua3lWREUxTnlBdE1Ua3pVVEUwTXlBdE1Ua3pJREUwTXlBdE1UZzFVVEUwTXlBdE1UZ3lJREUwTlNBdE1UY3dVVEUwT1NBdE1UVTBJREUxTWlBdE1UVXhWREUzTWlBdE1UUTRVVEl5TUNBdE1UUTRJREl6TUNBdE1UUXhVVEl6T0NBdE1UTTJJREkxT0NBdE5UTlVNamM1SURNeVVUSTNPU0F6TXlBeU56SWdNamxSTWpJMElDMHhNQ0F4TnpJZ0xURXdVVEV4TnlBdE1UQWdOelVnTXpCVU16TWdNVFUz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pNQ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6Q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ek1DMVVSVmd0VGkwM1F5SWdaRDBpVFRFek9TQXRNalE1U0RFek4xRXhNalVnTFRJME9TQXhNVGtnTFRJek5WWXlOVEZNTVRJd0lEY3pOMUV4TXpBZ056VXdJREV6T1NBM05UQlJNVFV5SURjMU1DQXhOVGtnTnpNMVZpMHlNelZSTVRVeElDMHlORGtnTVRReElDMHlORGxJTVRNNVdpSXZQanh3WVhSb0lHbGtQU0pOU2xndE16Q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ekF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pNQzFVUlZndFNTMHhSRGN4T1NJZ1pEMGlUVFF3T1NBMk9EaFJOREV6SURZNU5DQTBNakVnTmprMFNEUXlPVWcwTkRKUk5EUTRJRFk0T0NBME5EZ2dOamcyVVRRME9DQTJOemtnTkRFNElEVTJNMUUwTVRFZ05UTTFJRFF3TkNBMU1EUlVNemt5SURRMU9Fd3pPRGdnTkRReVVUTTRPQ0EwTkRFZ016azNJRFEwTVZRME1qa2dORE0xVkRRM055QTBNVGhSTlRJeElETTVOeUExTlRBZ016VTNWRFUzT1NBeU5qQlVOVFE0SURFMU1WUTBOekVnTmpWVU16YzBJREV4VkRJM09TQXRNVEJJTWpjMVRESTFNU0F0TVRBMVVUSTBOU0F0TVRJNElESXpPQ0F0TVRZd1VUSXpNQ0F0TVRreUlESXlOeUF0TVRrNFZESXhOU0F0TWpBMVNESXdPVkV4T0RrZ0xUSXdOU0F4T0RrZ0xURTVPRkV4T0RrZ0xURTVNeUF5TVRFZ0xURXdNMHd5TXpRZ0xURXhVVEl6TkNBdE1UQWdNakkySUMweE1GRXlNakVnTFRFd0lESXdOaUF0T0ZReE5qRWdObFF4TURjZ016WlVOaklnT0RsVU5ETWdNVGN4VVRReklESXpNU0EzTmlBeU9EUlVNVFUzSURNM01GUXlOVFFnTkRJeVZETTBNaUEwTkRGUk16UTNJRFEwTVNBek5EZ2dORFExVERNM09DQTFOamRSTkRBNUlEWTROaUEwTURrZ05qZzRXazB4TWpJZ01UVXdVVEV5TWlBeE1UWWdNVE0wSURreFZERTJOeUExTTFReU1ETWdNelZVTWpNM0lESTNTREkwTkV3ek16Y2dOREEwVVRNek15QTBNRFFnTXpJMklEUXdNMVF5T1RjZ016azFWREkxTlNBek56bFVNakV4SURNMU1GUXhOekFnTXpBMFVURTFNaUF5TnpZZ01UTTNJREl6TjFFeE1qSWdNVGt4SURFeU1pQXhOVEJhVFRVd01DQXlPREpSTlRBd0lETXlNQ0EwT0RRZ016UTNWRFEwTkNBek9EVlVOREExSURRd01GUXpPREVnTkRBMFNETTNPRXd6TXpJZ01qRTNUREk0TkNBeU9WRXlPRFFnTWpjZ01qZzFJREkzVVRJNU15QXlOeUF6TVRjZ016TlVNelUzSURRM1VUUXdNQ0EyTmlBME16RWdNVEF3VkRRM05TQXhOekJVTkRrMElESXpORlExTURBZ01qZ3lXaUl2UGp4d1lYUm9JR2xrUFNKTlNsZ3RNekF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6TUMxVVJWZ3RUaTB5TWpORElpQmtQU0pOTlRVZ01UWTJVVFUxSURJME1TQXhNREVnTXpBMFZESXlNaUF6TmpkUk1qWXdJRE0yTnlBeU9UWWdNelE1VkRNMk1pQXpNRFJVTkRJeElESTFNbFEwT0RRZ01qQTRWRFUxTkNBeE9EbFJOakUySURFNE9TQTJOVFVnTWpNMlZEWTVOQ0F6TXpoUk5qazBJRE0xTUNBMk9UZ2dNelU0VkRjd09DQXpOamRSTnpJeUlETTJOeUEzTWpJZ016TTBVVGN5TWlBeU5qQWdOamMzSURFNU4xUTFOaklnTVRNMFNEVTFORkUxTVRjZ01UTTBJRFE0TVNBeE5USlVOREUwSURFNU5sUXpOVFVnTWpRNFZESTVNaUF5T1ROVU1qSXpJRE14TVZFeE56a2dNekV4SURFME5TQXlPRFpSTVRBNUlESTFOeUE1TmlBeU1UaFVPREFnTVRVMlZEWTVJREV6TTFFMU5TQXhNek1nTlRVZ01UWTJXaUl2UGp4d1lYUm9JR2xrUFNKTlNsZ3RNekF0VkVWWUxVTXRORVVpSUdROUlrMHpORE1nTnpBMVVUTTFPQ0EzTURVZ016VTRJRFk1T0ZFek5qQWdOamsySURNM01DQTJOVGhVTkRFeElEVXlORlEwT0RRZ016RTVVVFV6TmlBeE56UWdOVGt3SURneVREVTVOU0EzTTB3Mk1UVWdNVFV5VVRZME5pQXlOelFnTmpneklEUXdOMUUzTWprZ05UY3hJRGMxTWlBMk16ZFVOems1SURjeU4xRTROVElnTnpnd0lEa3pOeUEzT0RoUk9UTTVJRGM0T0NBNU5EY2dOemc0VkRrMU9DQTNPRGxJT1RZeVVUazNPU0EzT0RrZ09UYzVJRGMyTlZFNU56a2dOekl5SURrMU1TQTJPVEpST1RReUlEWTRNeUE1TWpRZ05qZ3pVVGc0T0NBMk9ERWdPRFU1SURZM01sUTRNVGdnTmpVMFZEZ3dNeUEyTXpsUk56ZzBJRFl3T0NBM01EZ2dNekl5VkRZek1TQXhOVkUyTXpFZ01UUWdOak13SURFMVVUWXpNQ0F4TnlBMk1qa2dNVFZSTmpJNElERTBJRFl5T0NBeE1sRTJNakVnTFRRZ05qQXhJQzB4TjFRMU5qQWdMVE14VVRVMU1DQXRNekVnTlRRMklDMHlPRlExTXpBZ0xUZFJORGcwSURZM0lEUTFPQ0F4TWpOVU16azRJREkzTWxFek5USWdNemt5SURNeE5DQTFNVFJNTXpBMklEVXpOVlkxTXpSUk16QTJJRFV6TXlBeU9UWWdORGc0VkRJM01pQXpOemxVTWpNMElESXpPVlF4T0RVZ01UQXdWREV5TnlBdE4xUTJNU0F0TlRCUk16UWdMVFV3SURRZ0xUTTBWQzB5TnlBNFVTMHlOeUF6TXlBdE1USWdOakZVTVRnZ09UQlJNakVnT1RBZ016WWdOemRVT0RjZ05UZElPVEpSTVRBNUlEVTNJREV5TXlBM09GUXhOaklnTVRjelVUSXdOaUF5T1RrZ01qTXlJRFF4TjFReU5qVWdOVGs1VkRJM05pQTJOamRSTWpnMElEWTRNU0F6TURRZ05qa3pWRE0wTXlBM01EVmFJaTgrUEhCaGRHZ2dhV1E5SWsxS1dDMHpNQzFVUlZndFNTMHhSRGN3TnlJZ1pEMGlUVFU0SUMweU1UWlJORFFnTFRJeE5pQXpOQ0F0TWpBNFZESXpJQzB4T0RaUk1qTWdMVEUzTmlBNU5pQXhNVFpVTVRjeklEUXhORkV4T0RZZ05EUXlJREl4T1NBME5ESlJNak14SURRME1TQXlNemtnTkRNMVZESTBPU0EwTWpOVU1qVXhJRFF4TTFFeU5URWdOREF4SURJeU1DQXlOemxVTVRnM0lERTBNbEV4T0RVZ01UTXhJREU0TlNBeE1EZFdPVGxSTVRnMUlESTJJREkxTWlBeU5sRXlOakVnTWpZZ01qY3dJREkzVkRJNE55QXpNVlF6TURJZ016aFVNekUxSURRMVZETXlOeUExTlZRek16Z2dOalZVTXpRNElEYzNWRE0xTmlBNE9GUXpOalVnTVRBd1RETTNNaUF4TVRCTU5EQTRJREkxTTFFME5EUWdNemsxSURRME9DQTBNRFJSTkRZeElEUXpNU0EwT1RFZ05ETXhVVFV3TkNBME16RWdOVEV5SURReU5GUTFNak1nTkRFeVZEVXlOU0EwTURKTU5EUTVJRGcwVVRRME9DQTNPU0EwTkRnZ05qaFJORFE0SURReklEUTFOU0F6TlZRME56WWdNalpSTkRnMUlESTNJRFE1TmlBek5WRTFNVGNnTlRVZ05UTTNJREV6TVZFMU5ETWdNVFV4SURVME55QXhOVEpSTlRRNUlERTFNeUExTlRjZ01UVXpTRFUyTVZFMU9EQWdNVFV6SURVNE1DQXhORFJSTlRnd0lERXpPQ0ExTnpVZ01URTNWRFUxTlNBMk0xUTFNak1nTVROUk5URXdJREFnTkRreElDMDRVVFE0TXlBdE1UQWdORFkzSUMweE1GRTBORFlnTFRFd0lEUXlPU0F0TkZRME1ESWdNVEZVTXpnMUlESTVWRE0zTmlBME5GUXpOelFnTlRGTU16WTRJRFExVVRNMk1pQXpPU0F6TlRBZ016QlVNekkwSURFeVZESTRPQ0F0TkZReU5EWWdMVEV4VVRFNU9TQXRNVEVnTVRVeklERXlUREV5T1NBdE9EVlJNVEE0SUMweE5qY2dNVEEwSUMweE9EQlVPVElnTFRJd01sRTNOaUF0TWpFMklEVTRJQzB5TVRaYUlpOCtQSEJoZEdnZ2FXUTlJazFLV0Mwek1DMVVSVmd0U1MweFJEY3dSU0lnWkQwaVRURTROQ0F0TVRGUk1URTJJQzB4TVNBM05DQXpORlF6TVNBeE5EZFJNekVnTWpRM0lERXdOQ0F6TXpOVU1qYzBJRFF6TUZFeU56VWdORE14SURReE5DQTBNekZJTlRVeVVUVTFNeUEwTXpBZ05UVTFJRFF5T1ZRMU5Ua2dOREkzVkRVMk1pQTBNalZVTlRZMUlEUXlNbFExTmpjZ05ESXdWRFUyT1NBME1UWlVOVGN3SURReE1sUTFOekVnTkRBM1ZEVTNNaUEwTURGUk5UY3lJRE0xTnlBMU1EY2dNelUzVVRVd01DQXpOVGNnTkRrd0lETTFOMVEwTnpZZ016VTRTRFF4Tmt3ME1qRWdNelE0VVRRek9TQXpNVEFnTkRNNUlESTJNMUUwTXprZ01UVXpJRE0xT1NBM01WUXhPRFFnTFRFeFdrMHpOakVnTWpjNFVUTTJNU0F6TlRnZ01qYzJJRE0xT0ZFeE5USWdNelU0SURFeE5TQXhPRFJSTVRFMElERTRNQ0F4TVRRZ01UYzRVVEV3TmlBeE5ERWdNVEEySURFeE4xRXhNRFlnTmpjZ01UTXhJRFEzVkRFNE9DQXlObEV5TkRJZ01qWWdNamczSURjelVUTXhOaUF4TURNZ016TTBJREUxTTFRek5UWWdNak16VkRNMk1TQXlOemhhSWk4K1BIQmhkR2dnYVdROUlrMUtXQzB6TUM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XpBdFZFVllMVWt0TVVRME0wTWlJR1E5SWswME15QXhVVEkySURFZ01qWWdNVEJSTWpZZ01USWdNamtnTWpSUk16UWdORE1nTXprZ05EVlJORElnTkRZZ05UUWdORFpJTmpCUk1USXdJRFEySURFek5pQTFNMUV4TXpjZ05UTWdNVE00SURVMFVURTBNeUExTmlBeE5Ea2dOemRVTVRrNElESTNNMUV5TVRBZ016RTRJREl4TmlBek5EUlJNamcySURZeU5DQXlPRFlnTmpJMlVUSTROQ0EyTXpBZ01qZzBJRFl6TVZFeU56UWdOak0zSURJeE15QTJNemRJTVRrelVURTROQ0EyTkRNZ01UZzVJRFkyTWxFeE9UTWdOamMzSURFNU5TQTJPREJVTWpBNUlEWTRNMGd5TVROUk1qZzFJRFk0TVNBek5Ua2dOamd4VVRRNE1TQTJPREVnTkRnM0lEWTRNMGcwT1RkUk5UQTBJRFkzTmlBMU1EUWdOamN5VkRVd01TQTJOVFZVTkRrMElEWXpPVkUwT1RFZ05qTTNJRFEzTVNBMk16ZFJORFF3SURZek55QTBNRGNnTmpNMFVUTTVNeUEyTXpFZ016ZzRJRFl5TTFFek9ERWdOakE1SURNek55QTBNekpSTXpJMklETTROU0F6TVRVZ016UXhVVEkwTlNBMk5TQXlORFVnTlRsUk1qUTFJRFV5SURJMU5TQTFNRlF6TURjZ05EWklNek01VVRNME5TQXpPQ0F6TkRVZ016ZFVNelF5SURFNVVUTXpPQ0EySURNek1pQXdTRE14TmxFeU56a2dNaUF4TnprZ01sRXhORE1nTWlBeE1UTWdNbFEyTlNBeVZEUXpJREZ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FSU0lnZUd4cGJtczZhSEpsWmowaUkwMUtXQzB6TUMxVVJWZ3RTUzB4UkRRMVJTSXZQand2Wno0OFp5QmtZWFJoTFcxdGJDMXViMlJsUFNKdGJ5SWdkSEpoYm5ObWIzSnRQU0owY21GdWMyeGhkR1VvTkRZd0xEQXBJajQ4ZFhObElHUmhkR0V0WXowaU1qZ2lJSGhzYVc1ck9taHlaV1k5SWlOTlNsZ3RNekF0VkVWWUxVNHRNamdpTHo0OEwyYytQR2NnWkdGMFlTMXRiV3d0Ym05a1pUMGliV2tpSUhSeVlXNXpabTl5YlQwaWRISmhibk5zWVhSbEtEZzBPU3d3S1NJK1BIVnpaU0JrWVhSaExXTTlJakZFTkRZM0lpQjRiR2x1YXpwb2NtVm1QU0lqVFVwWUxUTXdMVlJGV0MxSkxURkVORFkzSWk4K1BDOW5QanhuSUdSaGRHRXRiVzFzTFc1dlpHVTlJbFJsV0VGMGIyMGlJR1JoZEdFdGJXcDRMWFJsZUdOc1lYTnpQU0pQVWtRaUlIUnlZVzV6Wm05eWJUMGlkSEpoYm5Oc1lYUmxLREV6TVRRc01Da2lQanhuSUdSaGRHRXRiVzFzTFc1dlpHVTlJbTF2SWlCMGNtRnVjMlp2Y20wOUluUnlZVzV6YkdGMFpTZ3dJQzB3TGpVcElqNDhkWE5sSUdSaGRHRXRZejBpTjBNaUlIaHNhVzVyT21oeVpXWTlJaU5OU2xndE16QXRWRVZZTFU0dE4wTWlMejQ4TDJjK1BDOW5QanhuSUdSaGRHRXRiVzFzTFc1dlpHVTlJbTFwSWlCMGNtRnVjMlp2Y20wOUluUnlZVzV6YkdGMFpTZ3hOVGt5TERBcElqNDhkWE5sSUdSaGRHRXRZejBpTVVRME5qVWlJSGhzYVc1ck9taHlaV1k5SWlOTlNsZ3RNekF0VkVWWUxVa3RNVVEwTmpVaUx6NDhMMmMrUEdjZ1pHRjBZUzF0Yld3dGJtOWtaVDBpYlc4aUlIUnlZVzV6Wm05eWJUMGlkSEpoYm5Oc1lYUmxLREl4TmpRc01Da2lQangxYzJVZ1pHRjBZUzFqUFNJeVF5SWdlR3hwYm1zNmFISmxaajBpSTAxS1dDMHpNQzFVUlZndFRpMHlReUl2UGp3dlp6NDhaeUJrWVhSaExXMXRiQzF1YjJSbFBTSnRhU0lnZEhKaGJuTm1iM0p0UFNKMGNtRnVjMnhoZEdVb01qWXdPQzQzTERBcElqNDhkWE5sSUdSaGRHRXRZejBpTVVRM01Ua2lJSGhzYVc1ck9taHlaV1k5SWlOTlNsZ3RNekF0VkVWWUxVa3RNVVEzTVRraUx6NDhMMmMrUEdjZ1pHRjBZUzF0Yld3dGJtOWtaVDBpYlc4aUlIUnlZVzV6Wm05eWJUMGlkSEpoYm5Oc1lYUmxLRE15TURRdU55d3dLU0krUEhWelpTQmtZWFJoTFdNOUlqSTVJaUI0YkdsdWF6cG9jbVZtUFNJalRVcFlMVE13TFZSRldDMU9MVEk1SWk4K1BDOW5QanhuSUdSaGRHRXRiVzFzTFc1dlpHVTlJbTF2SWlCMGNtRnVjMlp2Y20wOUluUnlZVzV6YkdGMFpTZ3pPRGN4TGpRc01Da2lQangxYzJVZ1pHRjBZUzFqUFNJeU1qTkRJaUI0YkdsdWF6cG9jbVZtUFNJalRVcFlMVE13TFZSRldDMU9MVEl5TTBNaUx6NDhMMmMrUEdjZ1pHRjBZUzF0Yld3dGJtOWtaVDBpVkdWWVFYUnZiU0lnWkdGMFlTMXRhbmd0ZEdWNFkyeGhjM005SWs5U1JDSWdkSEpoYm5ObWIzSnRQU0owY21GdWMyeGhkR1VvTkRreU55NHlMREFwSWo0OFp5QmtZWFJoTFcxdGJDMXViMlJsUFNKdGFTSStQSFZ6WlNCa1lYUmhMV005SWpSRklpQjRiR2x1YXpwb2NtVm1QU0lqVFVwWUxUTXdMVlJGV0MxRExUUkZJaTgrUEM5blBqd3ZaejQ4WnlCa1lYUmhMVzF0YkMxdWIyUmxQU0p0YnlJZ2RISmhibk5tYjNKdFBTSjBjbUZ1YzJ4aGRHVW9OVGt3Tmk0eUxEQXBJajQ4ZFhObElHUmhkR0V0WXowaU1qZ2lJSGhzYVc1ck9taHlaV1k5SWlOTlNsZ3RNekF0VkVWWUxVNHRNamdpTHo0OEwyYytQR2NnWkdGMFlTMXRiV3d0Ym05a1pUMGliV2tpSUhSeVlXNXpabTl5YlQwaWRISmhibk5zWVhSbEtEWXlPVFV1TWl3d0tTSStQSFZ6WlNCa1lYUmhMV005SWpGRU5EWTNJaUI0YkdsdWF6cG9jbVZtUFNJalRVcFlMVE13TFZSRldDMUpMVEZFTkRZM0lpOCtQQzluUGp4bklHUmhkR0V0Ylcxc0xXNXZaR1U5SWxSbFdFRjBiMjBpSUdSaGRHRXRiV3A0TFhSbGVHTnNZWE56UFNKUFVrUWlJSFJ5WVc1elptOXliVDBpZEhKaGJuTnNZWFJsS0RZM05qQXVNaXd3S1NJK1BHY2daR0YwWVMxdGJXd3RibTlrWlQwaWJXOGlJSFJ5WVc1elptOXliVDBpZEhKaGJuTnNZWFJsS0RBZ0xUQXVOU2tpUGp4MWMyVWdaR0YwWVMxalBTSTNReUlnZUd4cGJtczZhSEpsWmowaUkwMUtXQzB6TUMxVVJWZ3RUaTAzUXlJdlBqd3ZaejQ4TDJjK1BHY2daR0YwWVMxdGJXd3RibTlrWlQwaWJXa2lJSFJ5WVc1elptOXliVDBpZEhKaGJuTnNZWFJsS0Rjd016Z3VNaXd3S1NJK1BIVnpaU0JrWVhSaExXTTlJakZFTnpBM0lpQjRiR2x1YXpwb2NtVm1QU0lqVFVwWUxUTXdMVlJGV0MxSkxURkVOekEzSWk4K1BDOW5QanhuSUdSaGRHRXRiVzFzTFc1dlpHVTlJbTF2SWlCMGNtRnVjMlp2Y20wOUluUnlZVzV6YkdGMFpTZzNOalF4TGpJc01Da2lQangxYzJVZ1pHRjBZUzFqUFNJeVF5SWdlR3hwYm1zNmFISmxaajBpSTAxS1dDMHpNQzFVUlZndFRpMHlReUl2UGp3dlp6NDhaeUJrWVhSaExXMXRiQzF1YjJSbFBTSnRjM1Z3SWlCMGNtRnVjMlp2Y20wOUluUnlZVzV6YkdGMFpTZzRNRGcxTGprc01Da2lQanhuSUdSaGRHRXRiVzFzTFc1dlpHVTlJbTFwSWo0OGRYTmxJR1JoZEdFdFl6MGlNVVEzTUVVaUlIaHNhVzVyT21oeVpXWTlJaU5OU2xndE16QXRWRVZZTFVrdE1VUTNNRVVpTHo0OEwyYytQR2NnWkdGMFlTMXRiV3d0Ym05a1pUMGliVzRpSUhSeVlXNXpabTl5YlQwaWRISmhibk5zWVhSbEtEWXdOQ3cwTVRNcElITmpZV3hsS0RBdU56QTNLU0krUEhWelpTQmtZWFJoTFdNOUlqTXlJaUI0YkdsdWF6cG9jbVZtUFNJalRVcFlMVE13TFZSRldDMU9MVE15SWk4K1BDOW5Qand2Wno0OFp5QmtZWFJoTFcxdGJDMXViMlJsUFNKdGFTSWdkSEpoYm5ObWIzSnRQU0owY21GdWMyeGhkR1VvT1RBNU15NDBMREFwSWo0OGRYTmxJR1JoZEdFdFl6MGlNVVEwTTBNaUlIaHNhVzVyT21oeVpXWTlJaU5OU2xndE16QXRWRVZZTFVrdE1VUTBNME1pTHo0OEwyYytQR2NnWkdGMFlTMXRiV3d0Ym05a1pUMGliVzhpSUhSeVlXNXpabTl5YlQwaWRISmhibk5zWVhSbEtEazFPVGN1TkN3d0tTSStQSFZ6WlNCa1lYUmhMV005SWpJNUlpQjRiR2x1YXpwb2NtVm1QU0lqVFVwWUxUTXdMVlJGV0MxT0xUSTVJaTgrUEM5blBqd3ZaejQ4TDJjK1BDOXpkbWMrIiwKCSJSZWFsVmlld1NpemVKc29uIiA6ICJ7XCJoZWlnaHRcIjozOTksXCJ3aWR0aFwiOjM1MTh9Igp9Cg=="/>
    </extobj>
    <extobj name="2384804F-3998-4D57-9195-F3826E402611-14">
      <extobjdata type="2384804F-3998-4D57-9195-F3826E402611" data="ewoJIkltZ1NldHRpbmdKc29uIiA6ICJ7XCJoZWlnaHRcIjoxOC43NDk5OTk5OTk5OTk5OTYsXCJ3aWR0aFwiOjEyNC4xMDcxNDI4NTcxNDI4NX0iLAoJIkxhdGV4IiA6ICJwKHopIFxcc2ltIFxcbWF0aGNhbHtOfSh6fDAsSSkiLAoJIkxhdGV4SW1nQmFzZTY0IiA6ICJQSE4yWnlCNGJXeHVjejBpYUhSMGNEb3ZMM2QzZHk1M015NXZjbWN2TWpBd01DOXpkbWNpSUhkcFpIUm9QU0l4TlM0NU1ERmxlQ0lnYUdWcFoyaDBQU0l5TGpNMU1XVjRJaUJ5YjJ4bFBTSnBiV2NpSUdadlkzVnpZV0pzWlQwaVptRnNjMlVpSUhacFpYZENiM2c5SWpBZ0xUYzRPU0EzTURJNExqSWdNVEF6T1NJZ2VHMXNibk02ZUd4cGJtczlJbWgwZEhBNkx5OTNkM2N1ZHpNdWIzSm5MekU1T1RrdmVHeHBibXNpSUdGeWFXRXRhR2xrWkdWdVBTSjBjblZsSWlCemRIbHNaVDBpZG1WeWRHbGpZV3d0WVd4cFoyNDZJQzB3TGpVMk5tVjRPeUJ0WVhndGQybGtkR2c2SURrNEpUc2lQanhrWldaelBqeHdZWFJvSUdsa1BTSk5TbGd0TkRN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Re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wTXk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FF6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kRNdFZFVllMVTR0TWpJelF5SWdaRDBpVFRVMUlERTJObEUxTlNBeU5ERWdNVEF4SURNd05GUXlNaklnTXpZM1VUSTJNQ0F6TmpjZ01qazJJRE0wT1ZRek5qSWdNekEwVkRReU1TQXlOVEpVTkRnMElESXdPRlExTlRRZ01UZzVVVFl4TmlBeE9Ea2dOalUxSURJek5sUTJPVFFnTXpNNFVUWTVOQ0F6TlRBZ05qazRJRE0xT0ZRM01EZ2dNelkzVVRjeU1pQXpOamNnTnpJeUlETXpORkUzTWpJZ01qWXdJRFkzTnlBeE9UZFVOVFl5SURFek5FZzFOVFJSTlRFM0lERXpOQ0EwT0RFZ01UVXlWRFF4TkNBeE9UWlVNelUxSURJME9GUXlPVElnTWprelZESXlNeUF6TVRGUk1UYzVJRE14TVNBeE5EVWdNamcyVVRFd09TQXlOVGNnT1RZZ01qRTRWRGd3SURFMU5sUTJPU0F4TXpOUk5UVWdNVE16SURVMUlERTJObG9pTHo0OGNHRjBhQ0JwWkQwaVRVcFlMVFF6TFZSRldDMURMVFJGSWlCa1BTSk5NelF6SURjd05WRXpOVGdnTnpBMUlETTFPQ0EyT1RoUk16WXdJRFk1TmlBek56QWdOalU0VkRReE1TQTFNalJVTkRnMElETXhPVkUxTXpZZ01UYzBJRFU1TUNBNE1rdzFPVFVnTnpOTU5qRTFJREUxTWxFMk5EWWdNamMwSURZNE15QTBNRGRSTnpJNUlEVTNNU0EzTlRJZ05qTTNWRGM1T1NBM01qZFJPRFV5SURjNE1DQTVNemNnTnpnNFVUa3pPU0EzT0RnZ09UUTNJRGM0T0ZRNU5UZ2dOemc1U0RrMk1sRTVOemtnTnpnNUlEazNPU0EzTmpWUk9UYzVJRGN5TWlBNU5URWdOamt5VVRrME1pQTJPRE1nT1RJMElEWTRNMUU0T0RnZ05qZ3hJRGcxT1NBMk56SlVPREU0SURZMU5GUTRNRE1nTmpNNVVUYzROQ0EyTURnZ056QTRJRE15TWxRMk16RWdNVFZSTmpNeElERTBJRFl6TUNBeE5WRTJNekFnTVRjZ05qSTVJREUxVVRZeU9DQXhOQ0EyTWpnZ01USlJOakl4SUMwMElEWXdNU0F0TVRkVU5UWXdJQzB6TVZFMU5UQWdMVE14SURVME5pQXRNamhVTlRNd0lDMDNVVFE0TkNBMk55QTBOVGdnTVRJelZETTVPQ0F5TnpKUk16VXlJRE01TWlBek1UUWdOVEUwVERNd05pQTFNelZXTlRNMFVUTXdOaUExTXpNZ01qazJJRFE0T0ZReU56SWdNemM1VkRJek5DQXlNemxVTVRnMUlERXdNRlF4TWpjZ0xUZFVOakVnTFRVd1VUTTBJQzAxTUNBMElDMHpORlF0TWpjZ09GRXRNamNnTXpNZ0xURXlJRFl4VkRFNElEa3dVVEl4SURrd0lETTJJRGMzVkRnM0lEVTNTRGt5VVRFd09TQTFOeUF4TWpNZ056aFVNVFl5SURFM00xRXlNRFlnTWprNUlESXpNaUEwTVRkVU1qWTFJRFU1T1ZReU56WWdOalkzVVRJNE5DQTJPREVnTXpBMElEWTVNMVF6TkRNZ056QTFXaUl2UGp4d1lYUm9JR2xrUFNKTlNsZ3RORE10VkVWWUxVNHROME1pSUdROUlrMHhNemtnTFRJME9VZ3hNemRSTVRJMUlDMHlORGtnTVRFNUlDMHlNelZXTWpVeFRERXlNQ0EzTXpkUk1UTXdJRGMxTUNBeE16a2dOelV3VVRFMU1pQTNOVEFnTVRVNUlEY3pOVll0TWpNMVVURTFNU0F0TWpRNUlERTBNU0F0TWpRNVNERXpPVm9pTHo0OGNHRjBhQ0JwWkQwaVRVcFlMVFF6TFZSRldDMU9MVE13SWlCa1BTSk5PVFlnTlRnMVVURTFNaUEyTmpZZ01qUTVJRFkyTmxFeU9UY2dOalkySURNME5TQTJOREJVTkRJeklEVTBPRkUwTmpBZ05EWTFJRFEyTUNBek1qQlJORFl3SURFMk5TQTBNVGNnT0ROUk16azNJRFF4SURNMk1pQXhObFF6TURFZ0xURTFWREkxTUNBdE1qSlJNakkwSUMweU1pQXhPVGdnTFRFMlZERXpOeUF4TmxRNE1pQTRNMUV6T1NBeE5qVWdNemtnTXpJd1VUTTVJRFE1TkNBNU5pQTFPRFZhVFRNeU1TQTFPVGRSTWpreElEWXlPU0F5TlRBZ05qSTVVVEl3T0NBMk1qa2dNVGM0SURVNU4xRXhOVE1nTlRjeElERTBOU0ExTWpWVU1UTTNJRE16TTFFeE16Y2dNVGMxSURFME5TQXhNalZVTVRneElEUTJVVEl3T1NBeE5pQXlOVEFnTVRaUk1qa3dJREUySURNeE9DQTBObEV6TkRjZ056WWdNelUwSURFek1GUXpOaklnTXpNelVUTTJNaUEwTnpnZ016VTBJRFV5TkZRek1qRWdOVGszV2lJdlBqeHdZWFJvSUdsa1BTSk5TbGd0Tk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AwTXkxVVJWZ3RTUzB4UkRRelF5SWdaRDBpVFRReklERlJNallnTVNBeU5pQXhNRkV5TmlBeE1pQXlPU0F5TkZFek5DQTBNeUF6T1NBME5WRTBNaUEwTmlBMU5DQTBOa2cyTUZFeE1qQWdORFlnTVRNMklEVXpVVEV6TnlBMU15QXhNemdnTlRSUk1UUXpJRFUySURFME9TQTNOMVF4T1RnZ01qY3pVVEl4TUNBek1UZ2dNakUySURNME5GRXlPRFlnTmpJMElESTROaUEyTWpaUk1qZzBJRFl6TUNBeU9EUWdOak14VVRJM05DQTJNemNnTWpFeklEWXpOMGd4T1ROUk1UZzBJRFkwTXlBeE9Ea2dOall5VVRFNU15QTJOemNnTVRrMUlEWTRNRlF5TURrZ05qZ3pTREl4TTFFeU9EVWdOamd4SURNMU9TQTJPREZSTkRneElEWTRNU0EwT0RjZ05qZ3pTRFE1TjFFMU1EUWdOamMySURVd05DQTJOekpVTlRBeElEWTFOVlEwT1RRZ05qTTVVVFE1TVNBMk16Y2dORGN4SURZek4xRTBOREFnTmpNM0lEUXdOeUEyTXpSUk16a3pJRFl6TVNBek9EZ2dOakl6VVRNNE1TQTJNRGtnTXpNM0lEUXpNbEV6TWpZZ016ZzFJRE14TlNBek5ERlJNalExSURZMUlESTBOU0ExT1ZFeU5EVWdOVElnTWpVMUlEVXdWRE13TnlBME5rZ3pNemxSTXpRMUlETTRJRE0wTlNBek4xUXpORElnTVRsUk16TTRJRFlnTXpNeUlEQklNekUyVVRJM09TQXlJREUzT1NBeVVURTBNeUF5SURFeE15QXlWRFkxSURKVU5ETWdNVm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VkVJaUI0YkdsdWF6cG9jbVZtUFNJalRVcFlMVFF6TFZSRldDMUpMVEZFTkRWRUlpOCtQQzluUGp4bklHUmhkR0V0Ylcxc0xXNXZaR1U5SW0xdklpQjBjbUZ1YzJadmNtMDlJblJ5WVc1emJHRjBaU2cxTURNc01Da2lQangxYzJVZ1pHRjBZUzFqUFNJeU9DSWdlR3hwYm1zNmFISmxaajBpSTAxS1dDMDBNeTFVUlZndFRpMHlPQ0l2UGp3dlp6NDhaeUJrWVhSaExXMXRiQzF1YjJSbFBTSnRhU0lnZEhKaGJuTm1iM0p0UFNKMGNtRnVjMnhoZEdVb09Ea3lMREFwSWo0OGRYTmxJR1JoZEdFdFl6MGlNVVEwTmpjaUlIaHNhVzVyT21oeVpXWTlJaU5OU2xndE5ETXRWRVZZTFVrdE1VUTBOamNpTHo0OEwyYytQR2NnWkdGMFlTMXRiV3d0Ym05a1pUMGliVzhpSUhSeVlXNXpabTl5YlQwaWRISmhibk5zWVhSbEtERXpOVGNzTUNraVBqeDFjMlVnWkdGMFlTMWpQU0l5T1NJZ2VHeHBibXM2YUhKbFpqMGlJMDFLV0MwME15MVVSVmd0VGkweU9TSXZQand2Wno0OFp5QmtZWFJoTFcxdGJDMXViMlJsUFNKdGJ5SWdkSEpoYm5ObWIzSnRQU0owY21GdWMyeGhkR1VvTWpBeU15NDRMREFwSWo0OGRYTmxJR1JoZEdFdFl6MGlNakl6UXlJZ2VHeHBibXM2YUhKbFpqMGlJMDFLV0MwME15MVVSVmd0VGkweU1qTkRJaTgrUEM5blBqeG5JR1JoZEdFdGJXMXNMVzV2WkdVOUlsUmxXRUYwYjIwaUlHUmhkR0V0YldwNExYUmxlR05zWVhOelBTSlBVa1FpSUhSeVlXNXpabTl5YlQwaWRISmhibk5zWVhSbEtETXdOemt1Tml3d0tTSStQR2NnWkdGMFlTMXRiV3d0Ym05a1pUMGliV2tpUGp4MWMyVWdaR0YwWVMxalBTSTBSU0lnZUd4cGJtczZhSEpsWmowaUkwMUtXQzAwTXkxVVJWZ3RReTAwUlNJdlBqd3ZaejQ4TDJjK1BHY2daR0YwWVMxdGJXd3RibTlrWlQwaWJXOGlJSFJ5WVc1elptOXliVDBpZEhKaGJuTnNZWFJsS0RRd05UZ3VOaXd3S1NJK1BIVnpaU0JrWVhSaExXTTlJakk0SWlCNGJHbHVhenBvY21WbVBTSWpUVXBZTFRRekxWUkZXQzFPTFRJNElpOCtQQzluUGp4bklHUmhkR0V0Ylcxc0xXNXZaR1U5SW0xcElpQjBjbUZ1YzJadmNtMDlJblJ5WVc1emJHRjBaU2cwTkRRM0xqWXNNQ2tpUGp4MWMyVWdaR0YwWVMxalBTSXhSRFEyTnlJZ2VHeHBibXM2YUhKbFpqMGlJMDFLV0MwME15MVVSVmd0U1MweFJEUTJOeUl2UGp3dlp6NDhaeUJrWVhSaExXMXRiQzF1YjJSbFBTSlVaVmhCZEc5dElpQmtZWFJoTFcxcWVDMTBaWGhqYkdGemN6MGlUMUpFSWlCMGNtRnVjMlp2Y20wOUluUnlZVzV6YkdGMFpTZzBPVEV5TGpZc01Da2lQanhuSUdSaGRHRXRiVzFzTFc1dlpHVTlJbTF2SWlCMGNtRnVjMlp2Y20wOUluUnlZVzV6YkdGMFpTZ3dJQzB3TGpVcElqNDhkWE5sSUdSaGRHRXRZejBpTjBNaUlIaHNhVzVyT21oeVpXWTlJaU5OU2xndE5ETXRWRVZZTFU0dE4wTWlMejQ4TDJjK1BDOW5QanhuSUdSaGRHRXRiVzFzTFc1dlpHVTlJbTF1SWlCMGNtRnVjMlp2Y20wOUluUnlZVzV6YkdGMFpTZzFNVGt3TGpZc01Da2lQangxYzJVZ1pHRjBZUzFqUFNJek1DSWdlR3hwYm1zNmFISmxaajBpSTAxS1dDMDBNeTFVUlZndFRpMHpNQ0l2UGp3dlp6NDhaeUJrWVhSaExXMXRiQzF1YjJSbFBTSnRieUlnZEhKaGJuTm1iM0p0UFNKMGNtRnVjMnhoZEdVb05UWTVNQzQyTERBcElqNDhkWE5sSUdSaGRHRXRZejBpTWtNaUlIaHNhVzVyT21oeVpXWTlJaU5OU2xndE5ETXRWRVZZTFU0dE1rTWlMejQ4TDJjK1BHY2daR0YwWVMxdGJXd3RibTlrWlQwaWJXa2lJSFJ5WVc1elptOXliVDBpZEhKaGJuTnNZWFJsS0RZeE16VXVNaXd3S1NJK1BIVnpaU0JrWVhSaExXTTlJakZFTkRORElpQjRiR2x1YXpwb2NtVm1QU0lqVFVwWUxUUXpMVlJGV0MxSkxURkVORE5ESWk4K1BDOW5QanhuSUdSaGRHRXRiVzFzTFc1dlpHVTlJbTF2SWlCMGNtRnVjMlp2Y20wOUluUnlZVzV6YkdGMFpTZzJOak01TGpJc01Da2lQangxYzJVZ1pHRjBZUzFqUFNJeU9TSWdlR3hwYm1zNmFISmxaajBpSTAxS1dDMDBNeTFVUlZndFRpMHlPU0l2UGp3dlp6NDhMMmMrUEM5blBqd3ZjM1puUGc9PSIsCgkiUmVhbFZpZXdTaXplSnNvbiIgOiAie1wiaGVpZ2h0XCI6MzY3LFwid2lkdGhcIjoyNDgyfSIKfQo="/>
    </extobj>
    <extobj name="2384804F-3998-4D57-9195-F3826E402611-15">
      <extobjdata type="2384804F-3998-4D57-9195-F3826E402611" data="ewoJIkltZ1NldHRpbmdKc29uIiA6ICJ7XCJoZWlnaHRcIjoyMS40Mjg1NzE0Mjg1NzE0MjcsXCJ3aWR0aFwiOjI3NX0iLAoJIkxhdGV4IiA6ICJcXG1hdGhjYWx7Wn0gPSBcXG1hdGhjYWx7Qn0ociwgZCwgcCkgPSBcXHt6IFxcaW4gXFxtYXRoYmJ7Un1eZDogXFx8elxcfF9wIFxcbGVxIHJcXH0iLAoJIkxhdGV4SW1nQmFzZTY0IiA6ICJQSE4yWnlCNGJXeHVjejBpYUhSMGNEb3ZMM2QzZHk1M015NXZjbWN2TWpBd01DOXpkbWNpSUhkcFpIUm9QU0l6TlM0ek1qZGxlQ0lnYUdWcFoyaDBQU0l5TGpZNU5HVjRJaUJ5YjJ4bFBTSnBiV2NpSUdadlkzVnpZV0pzWlQwaVptRnNjMlVpSUhacFpYZENiM2c5SWpBZ0xUa3dNeTQzSURFMU5qRTBMalVnTVRFNU1DNDVJaUI0Yld4dWN6cDRiR2x1YXowaWFIUjBjRG92TDNkM2R5NTNNeTV2Y21jdk1UazVPUzk0YkdsdWF5SWdZWEpwWVMxb2FXUmtaVzQ5SW5SeWRXVWlJSE4wZVd4bFBTSjJaWEowYVdOaGJDMWhiR2xuYmpvZ0xUQXVOalZsZURzZ2JXRjRMWGRwWkhSb09pQTVPQ1U3SWo0OFpHVm1jejQ4Y0dGMGFDQnBaRDBpVFVwWUxURXhOeTFVUlZndFF5MDFRU0lnWkQwaVRUWTVOQ0F5TWpCUk56QTRJREl5TUNBM01EZ2dNakV3VVRjd09DQXhPVFVnTmprMUlERTJOMVEyTlRnZ01UQTFWRFU1TXlBME1sUTFNRElnTTFFME9USWdNU0EwTlRnZ01WRTBNREFnTVNBeU9UTWdNVEZVTVRVd0lESXlVVEV4TmlBeU1pQTVNaUF4TVZRMU1TQXdVVE0zSURBZ016Y2dNVEJSTXpjZ01qRWdOak1nTkRSVU1UYzVJREUwTmxRek5qY2dNekU1VERNNU1TQXpORE5JTXpRelRESTVOaUF6TkRSUk1qZzFJRE0xTUNBeU9EVWdNelU0VVRJNE5TQXpOalVnTWpnNUlETTNNbFF6TURBZ016Z3pWRE14TXlBek9USlVNekkwSURNNU9Fd3pNamtnTkRBd1NEUTFNRXcxTmpFZ05URTRVVFU1TnlBMU5UZ2dOakEzSURVM01VdzJNakVnTlRnM1NEVTVObEUxTlRNZ05UZzVJRFE0TkNBMU9UbFVNemd6SURZd09WRXpORElnTmpBNUlETXlOaUExT1RaVU16QXhJRFUxTlZFeU9UUWdOVE16SURJMk15QTFNVFJVTWpBNElEUTVNbEV4T0RrZ05Ea3lJREU0T1NBMU1ETlJNVGc1SURVeE1DQXhPVGNnTlRJNFZESXhOU0ExTlRsUk1qUTVJRFl3TnlBek1UZ2dOalExVkRRMk5pQTJPRE5STlRBMElEWTRNeUExTnpNZ05qY3pWRFkyT1NBMk5qSk1Oamt3SURZMk1WRTNNelFnTmpneUlEYzBPQ0EyT0ROUk56WTNJRFk0TXlBM05qY2dOamN6VVRjMk55QTJOallnTnpRMklEWTBNRkUyTlRVZ05UTXhJRFUxTlNBME1qaE1OVEk1SURRd01GRTFNamtnTXprNUlEVTBNeUF6T1RsUk5qQTBJRE01TnlBMk1EUWdNelkyVVRZd05DQXpOVEFnTlRnM0lETXpOMVExTlRFZ016SXlVVFUwTVNBek1qSWdOVE01SURNeU0xRTFNamtnTXpJNElEVXlPU0F6TXpSUk5USTVJRE16T1NBME9EY2dNelF5VERRM01DQXpORE5NTkRRMklETXlNRkV5TnpJZ01UVXpJREl3TUNBNU5rd3lNelVnT1RWUk1qazNJRGsxSURNNU1pQTRObFExTXpNZ056UklOVFUwVVRVNE5pQXhNVFlnTlRrM0lERTFPVkUyTURRZ01UYzVJRFl6TlNBeE9UbFVOamswSURJeU1Gb2lMejQ4Y0dGMGFDQnBaRDBpVFVwWUxURXhO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V4TnkxVVJWZ3RReTAwTWlJZ1pEMGlUVE13TkNBek5ESlJNamt5SURNME1pQXlPVElnTXpVelVUSTVNaUF6TnpJZ016SXpJRE01TVZFek16RWdNemsySURReE55QTBNamhVTlRNeklEUTROMUUxTmpNZ05URXlJRFUyTXlBMU5UVldOVFl5VVRVMk15QTFOelVnTlRVM0lEVTRPVlExTXpBZ05qRTRWRFEzTlNBMk16WlJOREk1SURZek5pQXpPVFlnTmpFelZETXpNQ0ExTXpsUk1qWXpJRFEwTmlBeU1UQWdNak00VVRFNU5pQXhPRE1nTVRjeklERXlNRkV4TXpVZ016RWdNVEl4SURFMlVURXdPQ0F4SURnMUlDMHhNRlEwTnlBdE1qSlVNeklnTFRFd1VUTXlJQzAxSURRMElERTRWRGMzSURrelZERXhNaUF5TURaUk1UTTFJREk1TmlBeE5UUWdNemsxVkRFNE1pQTFOVEJVTVRreElEWXhOVkV4T1RFZ05qRTJJREU1TUNBMk1UWlJNVGc0SURZeE5pQXhOemtnTmpFeFZERTFOeUEyTURGVU1UTXhJRFU1TkZFeE1UTWdOVGswSURFeE15QTJNRFZSTVRFeklEWXlNeUF4TkRRZ05qUTBVVEUxTkNBMk5UQWdNakExSURZM05sUXlOamNnTnpBelVUSTNOeUEzTURVZ01qYzVJRGN3TlZFeU9UVWdOekExSURJNU5TQTJPVE5STWprMUlEWTROaUF5T0RnZ05qTTFWREkzT0NBMU56VlJNamM0SURVM01pQXlPRGNnTlRneVVUTXpOaUEyTXpVZ05EQXlJRFkyT1ZRMU5EQWdOekEwVVRZd015QTNNRFFnTmpNeklEWTNNMVEyTmpRZ05UazVVVFkyTkNBMU5Ua2dOak00SURVeU0xUTFPREFnTkRZeVVUVTFNeUEwTkRBZ05UQTBJRFF4TTB3ME9URWdOREEzVERVd05DQTBNREpSTlRZMklETTRNU0ExT1RZZ016TTRWRFl5TnlBeU5EUlJOakkzSURFM01pQTFOelVnTVRFd1ZEUTBOQ0F4TTFReU9EUWdMVEl5VVRJd09DQXRNaklnTVRVNElESTRVVEUwTkNBME1pQXhORFlnTlRCUk1UVXdJRFkzSURFM09DQTROVlF5TXpBZ01UQXpVVEl6TmlBeE1ETWdNalEySURrMVZESTJOeUEzTlZRek1ESWdOVFpVTXpVM0lEUTNVVFF6TmlBME55QTBPRFlnT1ROUk5USTJJREV6TmlBMU1qWWdNVGs0VmpJeE1GRTFNallnTWpJNElEVXhPQ0F5TkRsVU5Ea3hJREk1TWxRME16WWdNek13VkRNMU1DQXpORFZSTXpNMUlETTBOU0F6TWpFZ016UTBWRE13TkNBek5ESmFJaTgrUEhCaGRHZ2dhV1E5SWsxS1dDMHhNVGN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hOe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4TVR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4TVRj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FeE55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1URTN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VEUzTFZSRldDMU9MVGRDSWlCa1BTSk5ORE0wSUMweU16RlJORE0wSUMweU5EUWdOREk0SUMweU5UQklOREV3VVRJNE1TQXRNalV3SURJek1DQXRNVGcwVVRJeU5TQXRNVGMzSURJeU1pQXRNVGN5VkRJeE55QXRNVFl4VkRJeE15QXRNVFE0VkRJeE1TQXRNVE16VkRJeE1DQXRNVEV4VkRJd09TQXRPRFJVTWpBNUlDMDBOMVF5TURrZ01GRXlNRGtnTWpFZ01qQTVJRFV6VVRJd09DQXhORElnTWpBMElERTFNMUV5TURNZ01UVTBJREl3TXlBeE5UVlJNVGc1SURFNU1TQXhOVE1nTWpFeFZEZ3lJREl6TVZFM01TQXlNekVnTmpnZ01qTTBWRFkxSURJMU1GUTJPQ0F5TmpaVU9ESWdNalk1VVRFeE5pQXlOamtnTVRVeUlESTRPVlF5TURNZ016UTFVVEl3T0NBek5UWWdNakE0SURNM04xUXlNRGtnTlRJNVZqVTNPVkV5TURrZ05qTTBJREl4TlNBMk5UWlVNalEwSURZNU9GRXlOekFnTnpJMElETXlOQ0EzTkRCUk16WXhJRGMwT0NBek56Y2dOelE1VVRNM09TQTNORGtnTXprd0lEYzBPVlEwTURnZ056VXdTRFF5T0ZFME16UWdOelEwSURRek5DQTNNekpSTkRNMElEY3hPU0EwTXpFZ056RTJVVFF5T1NBM01UTWdOREUxSURjeE0xRXpOaklnTnpFd0lETXpNaUEyT0RsVU1qazJJRFkwTjFFeU9URWdOak0wSURJNU1TQTBPVGxXTkRFM1VUSTVNU0F6TnpBZ01qZzRJRE0xTTFReU56RWdNekUwVVRJME1DQXlOekVnTVRnMElESTFOVXd4TnpBZ01qVXdUREU0TkNBeU5EVlJNakF5SURJek9TQXlNakFnTWpNd1ZESTJNaUF4T1RaVU1qa3dJREV6TjFFeU9URWdNVE14SURJNU1TQXhVVEk1TVNBdE1UTTBJREk1TmlBdE1UUTNVVE13TmlBdE1UYzBJRE16T1NBdE1Ua3lWRFF4TlNBdE1qRXpVVFF5T1NBdE1qRXpJRFF6TVNBdE1qRTJVVFF6TkNBdE1qRTVJRFF6TkNBdE1qTXhXaUl2UGp4d1lYUm9JR2xrUFNKTlNsZ3RNVEUzTFZSRldDMUpMVEZFTkRZM0lpQmtQU0pOTXpRM0lETXpPRkV6TXpjZ016TTRJREk1TkNBek5EbFVNak14SURNMk1GRXlNVEVnTXpZd0lERTVOeUF6TlRaVU1UYzBJRE0wTmxReE5qSWdNek0xVkRFMU5TQXpNalJNTVRVeklETXlNRkV4TlRBZ016RTNJREV6T0NBek1UZFJNVEUzSURNeE55QXhNVGNnTXpJMVVURXhOeUF6TXpBZ01USXdJRE16T1ZFeE16TWdNemM0SURFMk15QTBNRFpVTWpJNUlEUTBNRkV5TkRFZ05EUXlJREkwTmlBME5ESlJNamN4SURRME1pQXlPVEVnTkRJMVZETXlPU0F6T1RKVU16WTNJRE0zTlZFek9Ea2dNemMxSURReE1TQTBNRGhVTkRNMElEUTBNVkUwTXpVZ05EUXlJRFEwT1NBME5ESklORFl5VVRRMk9DQTBNellnTkRZNElEUXpORkUwTmpnZ05ETXdJRFEyTXlBME1qQlVORFE1SURNNU9WUTBNeklnTXpjM1ZEUXhPQ0F6TlRoTU5ERXhJRE0wT1ZFek5qZ2dNams0SURJM05TQXlNVFJVTVRZd0lERXdOa3d4TkRnZ09UUk1NVFl6SURrelVURTROU0E1TXlBeU1qY2dPREpVTWprd0lEY3hVVE15T0NBM01TQXpOakFnT1RCVU5EQXlJREUwTUZFME1EWWdNVFE1SURRd09TQXhOVEZVTkRJMElERTFNMUUwTkRNZ01UVXpJRFEwTXlBeE5ETlJORFF6SURFek9DQTBORElnTVRNMFVUUXlOU0EzTWlBek56WWdNekZVTWpjNElDMHhNVkV5TlRJZ0xURXhJREl6TWlBMlZERTVNeUEwTUZReE5UVWdOVGRSTVRFeElEVTNJRGMySUMwelVUY3dJQzB4TVNBMU9TQXRNVEZJTlRSSU5ERlJNelVnTFRVZ016VWdMVEpSTXpVZ01UTWdPVE1nT0RSUk1UTXlJREV5T1NBeU1qVWdNakUwVkRNME1DQXpNakpSTXpVeUlETXpPQ0F6TkRjZ016TTRXaUl2UGp4d1lYUm9JR2xrUFNKTlNsZ3RNVEUzTFZSRldDMU9MVEl5TURnaUlHUTlJazA0TkNBeU5UQlJPRFFnTXpjeUlERTJOaUEwTlRCVU16WXdJRFV6T1ZFek5qRWdOVE01SURNM055QTFNemxVTkRFNUlEVTBNRlEwTmprZ05UUXdTRFUyT0ZFMU9ETWdOVE15SURVNE15QTFNakJSTlRneklEVXhNU0ExTnpBZ05UQXhURFEyTmlBMU1EQlJNelUxSURRNU9TQXpNamtnTkRrMFVUSTRNQ0EwT0RJZ01qUXlJRFExT0ZReE9ETWdOREE1VkRFME55QXpOVFJVTVRJNUlETXdObFF4TWpRZ01qY3lWakkzTUVnMU5qaFJOVGd6SURJMk1pQTFPRE1nTWpVd1ZEVTJPQ0F5TXpCSU1USTBWakl5T0ZFeE1qUWdNakEzSURFek5DQXhOemRVTVRZM0lERXhNbFF5TXpFZ05EaFVNekk0SURkUk16VTFJREVnTkRZMklEQklOVGN3VVRVNE15QXRNVEFnTlRneklDMHlNRkUxT0RNZ0xUTXlJRFUyT0NBdE5EQklORGN4VVRRMk5DQXROREFnTkRRMklDMDBNRlEwTVRjZ0xUUXhVVEkyTWlBdE5ERWdNVGN5SURRMVVUZzBJREV5TnlBNE5DQXlOVEJhSWk4K1BIQmhkR2dnYVdROUlrMUtXQzB4TVRjdFZFVllMVVF0TWpFeFJDSWdaRDBpVFRFM0lEWTJOVkV4TnlBMk56SWdNamdnTmpnelNESXlNVkUwTVRVZ05qZ3hJRFF6T1NBMk56ZFJORFl4SURZM015QTBPREVnTmpZM1ZEVXhOaUEyTlRSVU5UUTBJRFl6T1ZRMU5qWWdOakl6VkRVNE5DQTJNRGRVTlRrM0lEVTVNbFEyTURjZ05UYzRWRFl4TkNBMU5qVlVOakU0SURVMU5FdzJNakVnTlRRNFVUWXlOaUExTXpBZ05qSTJJRFE1TjFFMk1qWWdORFEzSURZeE15QTBNVGxSTlRjNElETTBPQ0EwTnpNZ016STJURFExTlNBek1qRlJORFl5SURNeE1DQTBOek1nTWpreVZEVXhOeUF5TWpaVU5UYzRJREUwTVZRMk16Y2dOekpVTmpnMklETTFVVGN3TlNBek1DQTNNRFVnTVRaUk56QTFJRGNnTmpreklDMHhTRFV4TUZFMU1ETWdOaUEwTURRZ01UVTVURE13TmlBek1UQklNalk0VmpFNE0xRXlOekFnTmpjZ01qY3hJRFU1VVRJM05DQTBNaUF5T1RFZ016aFJNamsxSURNM0lETXhPU0F6TlZFek5EUWdNelVnTXpVeklESTRVVE0yTWlBeE55QXpOVE1nTTB3ek5EWWdMVEZJTWpoUk1UWWdOU0F4TmlBeE5sRXhOaUF6TlNBMU5TQXpOVkU1TmlBek9DQXhNREVnTlRKUk1UQTJJRFl3SURFd05pQXpOREZVTVRBeElEWXpNbEU1TlNBMk5EVWdOVFVnTmpRNFVURTNJRFkwT0NBeE55QTJOalZhVFRJME1TQXpOVkV5TXpnZ05ESWdNak0zSURRMVZESXpOU0EzT0ZReU16TWdNVFl6VkRJek15QXpNemRXTmpJeFRESXpOeUEyTXpWTU1qUTBJRFkwT0VneE16TlJNVE0ySURZME1TQXhNemNnTmpNNFZERXpPU0EyTUROVU1UUXhJRFV4TjFReE5ERWdNelF4VVRFME1TQXhNekVnTVRRd0lEZzVWREV6TkNBek4xRXhNek1nTXpZZ01UTXpJRE0xU0RJME1WcE5ORFUzSURRNU5sRTBOVGNnTlRRd0lEUTBPU0ExTnpCVU5ESTFJRFl4TlZRME1EQWdOak0wVkRNM055QTJORE5STXpjMElEWTBNeUF6TXprZ05qUTRVVE13TUNBMk5EZ2dNamd4SURZek5WRXlOekVnTmpJNElESTNNQ0EyTVRCVU1qWTRJRFE0TVZZek5EWklNamcwVVRNeU55QXpORFlnTXpjMUlETTFNbEUwTWpFZ016WTBJRFF6T1NBek9USlVORFUzSURRNU5scE5ORGt5SURVek4xUTBPVElnTkRrMlZEUTRPQ0EwTWpkVU5EYzRJRE00T1ZRME5qa2dNemN4VkRRMk5DQXpOakZSTkRZMElETTJNQ0EwTmpVZ016WXdVVFEyT1NBek5qQWdORGszSURNM01GRTFPVE1nTkRBd0lEVTVNeUEwT1RWUk5Ua3pJRFU1TWlBME56Y2dOak13VERRMU55QTJNemRNTkRZeElEWXlObEUwTnpRZ05qRXhJRFE0T0NBMU5qRlJORGt5SURVek55QTBPVElnTkRrMldrMDBOalFnTWpRelVUUXhNU0F6TVRjZ05ERXdJRE14TjFFME1EUWdNekUzSURRd01TQXpNVFZSTXpnMElETXhOU0F6TnpBZ016RXlTRE0wTmt3MU1qWWdNelZJTmpFNVREWXdOaUExTUZFMU5UTWdNVEE1SURRMk5DQXlORE5hSWk4K1BIQmhkR2dnYVdROUlrMUtXQzB4TVRjdFZFVllMVTR0TTBFaUlHUTlJazAzT0NBek56QlJOemdnTXprMElEazFJRFF4TWxReE16Z2dORE13VVRFMk1pQTBNekFnTVRnd0lEUXhORlF4T1RrZ016Y3hVVEU1T1NBek5EWWdNVGd5SURNeU9GUXhNemtnTXpFd1ZEazJJRE15TjFRM09DQXpOekJhVFRjNElEWXdVVGM0SURnMElEazFJREV3TWxReE16Z2dNVEl3VVRFMk1pQXhNakFnTVRnd0lERXdORlF4T1RrZ05qRlJNVGs1SURNMklERTRNaUF4T0ZReE16a2dNRlE1TmlBeE4xUTNPQ0EyTUZvaUx6NDhjR0YwYUNCcFpEMGlUVXBZTFRFeE55MVVSVmd0VGkweU1ERTJJaUJrUFNKTk1UTXpJRGN6TmxFeE16Z2dOelV3SURFMU15QTNOVEJSTVRZMElEYzFNQ0F4TnpBZ056TTVVVEUzTWlBM016VWdNVGN5SURJMU1GUXhOekFnTFRJek9WRXhOalFnTFRJMU1DQXhOVElnTFRJMU1GRXhORFFnTFRJMU1DQXhNemdnTFRJME5Fd3hNemNnTFRJME0xRXhNek1nTFRJME1TQXhNek1nTFRFM09WUXhNeklnTWpVd1VURXpNaUEzTXpFZ01UTXpJRGN6TmxwTk16STVJRGN6T1ZFek16UWdOelV3SURNME5pQTNOVEJSTXpVeklEYzFNQ0F6TmpFZ056UTBURE0yTWlBM05ETlJNelkySURjME1TQXpOallnTmpjNVZETTJOeUF5TlRCVU16WTNJQzB4TnpoVU16WXlJQzB5TkROTU16WXhJQzB5TkRSUk16VTFJQzB5TlRBZ016UTNJQzB5TlRCUk16TTFJQzB5TlRBZ016STVJQzB5TXpsUk16STNJQzB5TXpVZ016STNJREkxTUZRek1qa2dOek01V2lJdlBqeHdZWFJvSUdsa1BTSk5TbGd0TVRFM0xWUkZXQzFPTFRJeU5qUWlJR1E5SWswMk56UWdOak0yVVRZNE1pQTJNellnTmpnNElEWXpNRlEyT1RRZ05qRTFWRFk0TnlBMk1ERlJOamcySURZd01DQTBNVGNnTkRjeVRERTFNU0F6TkRaTU16azVJREl5T0ZFMk9EY2dPVElnTmpreElEZzNVVFk1TkNBNE1TQTJPVFFnTnpaUk5qazBJRFU0SURZM05pQTFOa2cyTnpCTU16Z3lJREU1TWxFNU1pQXpNamtnT1RBZ016TXhVVGd6SURNek5pQTRNeUF6TkRoUk9EUWdNelU1SURrMklETTJOVkV4TURRZ016WTVJRE00TWlBMU1EQlVOalkxSURZek5GRTJOamtnTmpNMklEWTNOQ0EyTXpaYVRUZzBJQzB4TVRoUk9EUWdMVEV3T0NBNU9TQXRPVGhJTmpjNFVUWTVOQ0F0TVRBMElEWTVOQ0F0TVRFNFVUWTVOQ0F0TVRNd0lEWTNPU0F0TVRNNFNEazRVVGcwSUMweE16RWdPRFFnTFRFeE9Gb2lMejQ4Y0dGMGFDQnBaRDBpVFVwWUxURXhOeTFVUlZndFRpMDNSQ0lnWkQwaVRUWTFJRGN6TVZFMk5TQTNORFVnTmpnZ056UTNWRGc0SURjMU1GRXhOekVnTnpVd0lESXhOaUEzTWpWVU1qYzVJRFkzTUZFeU9EZ2dOalE1SURJNE9TQTJNelZVTWpreElEVXdNVkV5T1RJZ016WXlJREk1TXlBek5UZFJNekEySURNeE1pQXpORFVnTWpreFZEUXhOeUF5TmpsUk5ESTRJREkyT1NBME16RWdNalkyVkRRek5DQXlOVEJVTkRNeElESXpORlEwTVRjZ01qTXhVVE00TUNBeU16RWdNelExSURJeE1GUXlPVGdnTVRVM1VUSTVNeUF4TkRNZ01qa3lJREV5TVZReU9URWdMVEk0VmkwM09WRXlPVEVnTFRFek5DQXlPRFVnTFRFMU5sUXlOVFlnTFRFNU9GRXlNRElnTFRJMU1DQTRPU0F0TWpVd1VUY3hJQzB5TlRBZ05qZ2dMVEkwTjFRMk5TQXRNak13VVRZMUlDMHlNalFnTmpVZ0xUSXlNMVEyTmlBdE1qRTRWRFk1SUMweU1UUlVOemNnTFRJeE0xRTVNU0F0TWpFeklERXdPQ0F0TWpFd1ZERTBOaUF0TWpBd1ZERTRNeUF0TVRjM1ZESXdOeUF0TVRNNVVUSXdPQ0F0TVRNMElESXdPU0F6VERJeE1DQXhNemxSTWpJeklERTVOaUF5T0RBZ01qTXdVVE14TlNBeU5EY2dNek13SURJMU1GRXpNRFVnTWpVM0lESTRNQ0F5TnpCUk1qSTFJRE13TkNBeU1USWdNelV5VERJeE1DQXpOakpNTWpBNUlEUTVPRkV5TURnZ05qTTFJREl3TnlBMk5EQlJNVGsxSURZNE1DQXhOVFFnTmprMlZEYzNJRGN4TTFFMk9DQTNNVE1nTmpjZ056RTJWRFkxSURjek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VkJJaUI0YkdsdWF6cG9jbVZtUFNJalRVcFlMVEV4TnkxVVJWZ3RReTAxUVNJdlBqd3ZaejQ4TDJjK1BHY2daR0YwWVMxdGJXd3RibTlrWlQwaWJXOGlJSFJ5WVc1elptOXliVDBpZEhKaGJuTnNZWFJsS0RFd05EUXVPQ3d3S1NJK1BIVnpaU0JrWVhSaExXTTlJak5FSWlCNGJHbHVhenBvY21WbVBTSWpUVXBZTFRFeE55MVVSVmd0VGkwelJDSXZQand2Wno0OFp5QmtZWFJoTFcxdGJDMXViMlJsUFNKVVpWaEJkRzl0SWlCa1lYUmhMVzFxZUMxMFpYaGpiR0Z6Y3owaVQxSkVJaUIwY21GdWMyWnZjbTA5SW5SeVlXNXpiR0YwWlNneU1UQXdMallzTUNraVBqeG5JR1JoZEdFdGJXMXNMVzV2WkdVOUltMXBJajQ4ZFhObElHUmhkR0V0WXowaU5ESWlJSGhzYVc1ck9taHlaV1k5SWlOTlNsZ3RNVEUzTFZSRldDMURMVFF5SWk4K1BDOW5Qand2Wno0OFp5QmtZWFJoTFcxdGJDMXViMlJsUFNKdGJ5SWdkSEpoYm5ObWIzSnRQU0owY21GdWMyeGhkR1VvTWpjMU55NDJMREFwSWo0OGRYTmxJR1JoZEdFdFl6MGlNamdpSUhoc2FXNXJPbWh5WldZOUlpTk5TbGd0TVRFM0xWUkZXQzFPTFRJNElpOCtQQzluUGp4bklHUmhkR0V0Ylcxc0xXNXZaR1U5SW0xcElpQjBjbUZ1YzJadmNtMDlJblJ5WVc1emJHRjBaU2d6TVRRMkxqWXNNQ2tpUGp4MWMyVWdaR0YwWVMxalBTSXhSRFExUmlJZ2VHeHBibXM2YUhKbFpqMGlJMDFLV0MweE1UY3RWRVZZTFVrdE1VUTBOVVlpTHo0OEwyYytQR2NnWkdGMFlTMXRiV3d0Ym05a1pUMGliVzhpSUhSeVlXNXpabTl5YlQwaWRISmhibk5zWVhSbEtETTFPVGN1Tml3d0tTSStQSFZ6WlNCa1lYUmhMV005SWpKRElpQjRiR2x1YXpwb2NtVm1QU0lqVFVwWUxURXhOeTFVUlZndFRpMHlReUl2UGp3dlp6NDhaeUJrWVhSaExXMXRiQzF1YjJSbFBTSnRhU0lnZEhKaGJuTm1iM0p0UFNKMGNtRnVjMnhoZEdVb05EQTBNaTR5TERBcElqNDhkWE5sSUdSaGRHRXRZejBpTVVRME5URWlJSGhzYVc1ck9taHlaV1k5SWlOTlNsZ3RNVEUzTFZSRldDMUpMVEZFTkRVeElpOCtQQzluUGp4bklHUmhkR0V0Ylcxc0xXNXZaR1U5SW0xdklpQjBjbUZ1YzJadmNtMDlJblJ5WVc1emJHRjBaU2cwTlRZeUxqSXNNQ2tpUGp4MWMyVWdaR0YwWVMxalBTSXlReUlnZUd4cGJtczZhSEpsWmowaUkwMUtXQzB4TVRjdFZFVllMVTR0TWtNaUx6NDhMMmMrUEdjZ1pHRjBZUzF0Yld3dGJtOWtaVDBpYldraUlIUnlZVzV6Wm05eWJUMGlkSEpoYm5Oc1lYUmxLRFV3TURZdU9Td3dLU0krUEhWelpTQmtZWFJoTFdNOUlqRkVORFZFSWlCNGJHbHVhenBvY21WbVBTSWpUVXBZTFRFeE55MVVSVmd0U1MweFJEUTFSQ0l2UGp3dlp6NDhaeUJrWVhSaExXMXRiQzF1YjJSbFBTSnRieUlnZEhKaGJuTm1iM0p0UFNKMGNtRnVjMnhoZEdVb05UVXdPUzQ1TERBcElqNDhkWE5sSUdSaGRHRXRZejBpTWpraUlIaHNhVzVyT21oeVpXWTlJaU5OU2xndE1URTNMVlJGV0MxT0xUSTVJaTgrUEM5blBqeG5JR1JoZEdFdGJXMXNMVzV2WkdVOUltMXZJaUIwY21GdWMyWnZjbTA5SW5SeVlXNXpiR0YwWlNnMk1UYzJMamNzTUNraVBqeDFjMlVnWkdGMFlTMWpQU0l6UkNJZ2VHeHBibXM2YUhKbFpqMGlJMDFLV0MweE1UY3RWRVZZTFU0dE0wUWlMejQ4TDJjK1BHY2daR0YwWVMxdGJXd3RibTlrWlQwaWJXOGlJSFJ5WVc1elptOXliVDBpZEhKaGJuTnNZWFJsS0RjeU16SXVOQ3d3S1NJK1BIVnpaU0JrWVhSaExXTTlJamRDSWlCNGJHbHVhenBvY21WbVBTSWpUVXBZTFRFeE55MVVSVmd0VGkwM1FpSXZQand2Wno0OFp5QmtZWFJoTFcxdGJDMXViMlJsUFNKdGFTSWdkSEpoYm5ObWIzSnRQU0owY21GdWMyeGhkR1VvTnpjek1pNDBMREFwSWo0OGRYTmxJR1JoZEdFdFl6MGlNVVEwTmpjaUlIaHNhVzVyT21oeVpXWTlJaU5OU2xndE1URTNMVlJGV0MxSkxURkVORFkzSWk4K1BDOW5QanhuSUdSaGRHRXRiVzFzTFc1dlpHVTlJbTF2SWlCMGNtRnVjMlp2Y20wOUluUnlZVzV6YkdGMFpTZzRORGMxTGpJc01Da2lQangxYzJVZ1pHRjBZUzFqUFNJeU1qQTRJaUI0YkdsdWF6cG9jbVZtUFNJalRVcFlMVEV4TnkxVVJWZ3RUaTB5TWpBNElpOCtQQzluUGp4bklHUmhkR0V0Ylcxc0xXNXZaR1U5SW0xemRYQWlJSFJ5WVc1elptOXliVDBpZEhKaGJuTnNZWFJsS0RrME1qQXNNQ2tpUGp4bklHUmhkR0V0Ylcxc0xXNXZaR1U5SWxSbFdFRjBiMjBpSUdSaGRHRXRiV3A0TFhSbGVHTnNZWE56UFNKUFVrUWlQanhuSUdSaGRHRXRiVzFzTFc1dlpHVTlJbTFwSWo0OGRYTmxJR1JoZEdFdFl6MGlNakV4UkNJZ2VHeHBibXM2YUhKbFpqMGlJMDFLV0MweE1UY3RWRVZZTFVRdE1qRXhSQ0l2UGp3dlp6NDhMMmMrUEdjZ1pHRjBZUzF0Yld3dGJtOWtaVDBpYldraUlIUnlZVzV6Wm05eWJUMGlkSEpoYm5Oc1lYUmxLRGMxTlN3ME1UTXBJSE5qWVd4bEtEQXVOekEzS1NJK1BIVnpaU0JrWVhSaExXTTlJakZFTkRVeElpQjRiR2x1YXpwb2NtVm1QU0lqVFVwWUxURXhOeTFVUlZndFNTMHhSRFExTVNJdlBqd3ZaejQ4TDJjK1BHY2daR0YwWVMxdGJXd3RibTlrWlQwaWJXOGlJSFJ5WVc1elptOXliVDBpZEhKaGJuTnNZWFJsS0RFd09EY3dMalVzTUNraVBqeDFjMlVnWkdGMFlTMWpQU0l6UVNJZ2VHeHBibXM2YUhKbFpqMGlJMDFLV0MweE1UY3RWRVZZTFU0dE0wRWlMejQ4TDJjK1BHY2daR0YwWVMxdGJXd3RibTlrWlQwaWJXOGlJSFJ5WVc1elptOXliVDBpZEhKaGJuTnNZWFJsS0RFeE5ESTJMak1zTUNraVBqeDFjMlVnWkdGMFlTMWpQU0l5TURFMklpQjRiR2x1YXpwb2NtVm1QU0lqVFVwWUxURXhOeTFVUlZndFRpMHlNREUySWk4K1BDOW5QanhuSUdSaGRHRXRiVzFzTFc1dlpHVTlJbTFwSWlCMGNtRnVjMlp2Y20wOUluUnlZVzV6YkdGMFpTZ3hNVGt5Tmk0ekxEQXBJajQ4ZFhObElHUmhkR0V0WXowaU1VUTBOamNpSUhoc2FXNXJPbWh5WldZOUlpTk5TbGd0TVRFM0xWUkZXQzFKTFRGRU5EWTNJaTgrUEM5blBqeG5JR1JoZEdFdGJXMXNMVzV2WkdVOUltMXpkV0lpSUhSeVlXNXpabTl5YlQwaWRISmhibk5zWVhSbEtERXlNemt4TGpNc01Da2lQanhuSUdSaGRHRXRiVzFzTFc1dlpHVTlJbTF2SWo0OGRYTmxJR1JoZEdFdFl6MGlNakF4TmlJZ2VHeHBibXM2YUhKbFpqMGlJMDFLV0MweE1UY3RWRVZZTFU0dE1qQXhOaUl2UGp3dlp6NDhaeUJrWVhSaExXMXRiQzF1YjJSbFBTSnRhU0lnZEhKaGJuTm1iM0p0UFNKMGNtRnVjMnhoZEdVb05UTXpMQzB4TlRBcElITmpZV3hsS0RBdU56QTNLU0krUEhWelpTQmtZWFJoTFdNOUlqRkVORFZFSWlCNGJHbHVhenBvY21WbVBTSWpUVXBZTFRFeE55MVVSVmd0U1MweFJEUTFSQ0l2UGp3dlp6NDhMMmMrUEdjZ1pHRjBZUzF0Yld3dGJtOWtaVDBpYlc4aUlIUnlZVzV6Wm05eWJUMGlkSEpoYm5Oc1lYUmxLREV6TmpBM0xqY3NNQ2tpUGp4MWMyVWdaR0YwWVMxalBTSXlNalkwSWlCNGJHbHVhenBvY21WbVBTSWpUVXBZTFRFeE55MVVSVmd0VGkweU1qWTBJaTgrUEM5blBqeG5JR1JoZEdFdGJXMXNMVzV2WkdVOUltMXBJaUIwY21GdWMyWnZjbTA5SW5SeVlXNXpiR0YwWlNneE5EWTJNeTQxTERBcElqNDhkWE5sSUdSaGRHRXRZejBpTVVRME5VWWlJSGhzYVc1ck9taHlaV1k5SWlOTlNsZ3RNVEUzTFZSRldDMUpMVEZFTkRWR0lpOCtQQzluUGp4bklHUmhkR0V0Ylcxc0xXNXZaR1U5SW0xdklpQjBjbUZ1YzJadmNtMDlJblJ5WVc1emJHRjBaU2d4TlRFeE5DNDFMREFwSWo0OGRYTmxJR1JoZEdFdFl6MGlOMFFpSUhoc2FXNXJPbWh5WldZOUlpTk5TbGd0TVRFM0xWUkZXQzFPTFRkRUlpOCtQQzluUGp3dlp6NDhMMmMrUEM5emRtYysiLAoJIlJlYWxWaWV3U2l6ZUpzb24iIDogIntcImhlaWdodFwiOjQxOSxcIndpZHRoXCI6NTUwMH0iCn0K"/>
    </extobj>
    <extobj name="2384804F-3998-4D57-9195-F3826E402611-16">
      <extobjdata type="2384804F-3998-4D57-9195-F3826E402611" data="ewoJIkltZ1NldHRpbmdKc29uIiA6ICJ7XCJoZWlnaHRcIjoxNC4yODU3MTQyODU3MTQyODUsXCJ3aWR0aFwiOjkuODIxNDI4NTcxNDI4NTcxfSIsCgkiTGF0ZXgiIDogIlxcaGF0e3h9XG4iLAoJIkxhdGV4SW1nQmFzZTY0IiA6ICJQSE4yWnlCNGJXeHVjejBpYUhSMGNEb3ZMM2QzZHk1M015NXZjbWN2TWpBd01DOXpkbWNpSUhkcFpIUm9QU0l4TGpJNU5HVjRJaUJvWldsbmFIUTlJakV1T0RVM1pYZ2lJSEp2YkdVOUltbHRaeUlnWm05amRYTmhZbXhsUFNKbVlXeHpaU0lnZG1sbGQwSnZlRDBpTUNBdE9ERXdJRFUzTWlBNE1qRWlJSGh0Ykc1ek9uaHNhVzVyUFNKb2RIUndPaTh2ZDNkM0xuY3pMbTl5Wnk4eE9UazVMM2hzYVc1cklpQmhjbWxoTFdocFpHUmxiajBpZEhKMVpTSWdjM1I1YkdVOUluWmxjblJwWTJGc0xXRnNhV2R1T2lBdE1DNHdNalZsZURzZ2JXRjRMWGRwWkhSb09pQTVPQ1U3SWo0OFpHVm1jejQ4Y0dGMGFDQnBaRDBpVFVwWUxURXd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EV3TFZSRldDMU9MVFZGSWlCa1BTSk5NVEV5SURVMk1Fd3lORGtnTmprMFRESTFOeUEyT0RaUk16ZzNJRFUyTWlBek9EY2dOVFl3VERNMk1TQTFNekZSTXpVNUlEVXpNaUF6TURNZ05UZ3hUREkxTUNBMk1qZE1NVGsxSURVNE1GRXhPRElnTlRZNUlERTJPU0ExTlRkVU1UUTRJRFV6T0V3eE5EQWdOVE15VVRFek9DQTFNekFnTVRJMUlEVTBOa3d4TVRJZ05UWXd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2ZG1WeUlqNDhaeUJrWVhSaExXMXRiQzF1YjJSbFBTSnRhU0krUEhWelpTQmtZWFJoTFdNOUlqRkVORFkxSWlCNGJHbHVhenBvY21WbVBTSWpUVXBZTFRFd0xWUkZXQzFKTFRGRU5EWTFJaTgrUEM5blBqeG5JR1JoZEdFdGJXMXNMVzV2WkdVOUltMXZJaUIwY21GdWMyWnZjbTA5SW5SeVlXNXpiR0YwWlNnek1UTXVPQ3d4TmlrZ2RISmhibk5zWVhSbEtDMHlOVEFnTUNraVBqeDFjMlVnWkdGMFlTMWpQU0kxUlNJZ2VHeHBibXM2YUhKbFpqMGlJMDFLV0MweE1DMVVSVmd0VGkwMVJTSXZQand2Wno0OEwyYytQQzluUGp3dlp6NDhMMmMrUEM5emRtYysiLAoJIlJlYWxWaWV3U2l6ZUpzb24iIDogIntcImhlaWdodFwiOjI4MixcIndpZHRoXCI6MTk2fSIKfQo="/>
    </extobj>
    <extobj name="2384804F-3998-4D57-9195-F3826E402611-17">
      <extobjdata type="2384804F-3998-4D57-9195-F3826E402611" data="ewoJIkltZ1NldHRpbmdKc29uIiA6ICJ7XCJoZWlnaHRcIjo1Mi42Nzg1NzE0Mjg1NzE0MixcIndpZHRoXCI6Mjg4LjM5Mjg1NzE0Mjg1NzF9IiwKCSJMYXRleCIgOiAibWluX3tcXHRoZXRhfSBcXGZyYWN7MX17Tn0gXFxzdW1fe2k9MX1eTiBcXEJpZ1sgbWluX3t6X2kgXFxpbiBcXG1hdGhjYWx7Wn19IFxcdGV4dHsgIH1sb3NzKGRfe1xcdGhldGF9KHpfaSksIHhfaSlcXEJpZ10iLAoJIkxhdGV4SW1nQmFzZTY0IiA6ICJQSE4yWnlCNGJXeHVjejBpYUhSMGNEb3ZMM2QzZHk1M015NXZjbWN2TWpBd01DOXpkbWNpSUhkcFpIUm9QU0l6Tnk0d01qTmxlQ0lnYUdWcFoyaDBQU0kyTGpjMFpYZ2lJSEp2YkdVOUltbHRaeUlnWm05amRYTmhZbXhsUFNKbVlXeHpaU0lnZG1sbGQwSnZlRDBpTUNBdE1UY3pNeUF4TmpNMk5DNHlJREk1TnpndU9TSWdlRzFzYm5NNmVHeHBibXM5SW1oMGRIQTZMeTkzZDNjdWR6TXViM0puTHpFNU9Ua3ZlR3hwYm1zaUlHRnlhV0V0YUdsa1pHVnVQU0owY25WbElpQnpkSGxzWlQwaWRtVnlkR2xqWVd3dFlXeHBaMjQ2SUMweUxqZ3hPV1Y0T3lCdFlYZ3RkMmxrZEdnNklEazRKVHNpUGp4a1pXWnpQanh3WVhSb0lHbGtQU0pOU2xndE1UZ3hMVlJGV0MxSkxURkVORFZCSWlCa1BTSk5NakVnTWpnM1VUSXlJREk1TXlBeU5DQXpNRE5VTXpZZ016UXhWRFUySURNNE9GUTRPQ0EwTWpWVU1UTXlJRFEwTWxReE56VWdORE0xVkRJd05TQTBNVGRVTWpJeElETTVOVlF5TWprZ016YzJUREl6TVNBek5qbFJNak14SURNMk55QXlNeklnTXpZM1RESTBNeUF6TnpoUk16QXpJRFEwTWlBek9EUWdORFF5VVRRd01TQTBORElnTkRFMUlEUTBNRlEwTkRFZ05ETXpWRFEyTUNBME1qTlVORGMxSURReE1WUTBPRFVnTXprNFZEUTVNeUF6T0RWVU5EazNJRE0zTTFRMU1EQWdNelkwVkRVd01pQXpOVGRNTlRFd0lETTJOMUUxTnpNZ05EUXlJRFkxT1NBME5ESlJOekV6SURRME1pQTNORFlnTkRFMVZEYzRNQ0F6TXpaUk56Z3dJREk0TlNBM05ESWdNVGM0VkRjd05DQTFNRkUzTURVZ016WWdOekE1SURNeFZEY3lOQ0F5TmxFM05USWdNallnTnpjMklEVTJWRGd4TlNBeE16aFJPREU0SURFME9TQTRNakVnTVRVeFZEZ3pOeUF4TlROUk9EVTNJREUxTXlBNE5UY2dNVFExVVRnMU55QXhORFFnT0RVeklERXpNRkU0TkRVZ01UQXhJRGd6TVNBM00xUTNPRFVnTVRkVU56RTJJQzB4TUZFMk5qa2dMVEV3SURZME9DQXhOMVEyTWpjZ056TlJOakkzSURreUlEWTJNeUF4T1ROVU56QXdJRE0wTlZFM01EQWdOREEwSURZMU5pQTBNRFJJTmpVeFVUVTJOU0EwTURRZ05UQTJJRE13TTB3ME9Ua2dNamt4VERRMk5pQXhOVGRSTkRNeklESTJJRFF5T0NBeE5sRTBNVFVnTFRFeElETTROU0F0TVRGUk16Y3lJQzB4TVNBek5qUWdMVFJVTXpVeklEaFVNelV3SURFNFVUTTFNQ0F5T1NBek9EUWdNVFl4VERReU1DQXpNRGRSTkRJeklETXlNaUEwTWpNZ016UTFVVFF5TXlBME1EUWdNemM1SURRd05FZ3pOelJSTWpnNElEUXdOQ0F5TWprZ016QXpUREl5TWlBeU9URk1NVGc1SURFMU4xRXhOVFlnTWpZZ01UVXhJREUyVVRFek9DQXRNVEVnTVRBNElDMHhNVkU1TlNBdE1URWdPRGNnTFRWVU56WWdOMVEzTkNBeE4xRTNOQ0F6TUNBeE1USWdNVGd4VVRFMU1TQXpNelVnTVRVeElETTBNbEV4TlRRZ016VTNJREUxTkNBek5qbFJNVFUwSURRd05TQXhNamtnTkRBMVVURXdOeUEwTURVZ09USWdNemMzVkRZNUlETXhObFExTnlBeU9EQlJOVFVnTWpjNElEUXhJREkzT0VneU4xRXlNU0F5T0RRZ01qRWdNamczV2lJdlBqeHdZWFJvSUdsa1BTSk5TbGd0TVRneExWUkZXQzFKTFRGRU5EVTJJaUJrUFNKTk1UZzBJRFl3TUZFeE9EUWdOakkwSURJd015QTJOREpVTWpRM0lEWTJNVkV5TmpVZ05qWXhJREkzTnlBMk5EbFVNamt3SURZeE9WRXlPVEFnTlRrMklESTNNQ0ExTnpkVU1qSTJJRFUxTjFFeU1URWdOVFUzSURFNU9DQTFOamRVTVRnMElEWXdNRnBOTWpFZ01qZzNVVEl4SURJNU5TQXpNQ0F6TVRoVU5UUWdNelk1VkRrNElEUXlNRlF4TlRnZ05EUXlVVEU1TnlBME5ESWdNakl6SURReE9WUXlOVEFnTXpVM1VUSTFNQ0F6TkRBZ01qTTJJRE13TVZReE9UWWdNVGsyVkRFMU5DQTRNMUV4TkRrZ05qRWdNVFE1SURVeFVURTBPU0F5TmlBeE5qWWdNalpSTVRjMUlESTJJREU0TlNBeU9WUXlNRGdnTkROVU1qTTFJRGM0VkRJMk1DQXhNemRSTWpZeklERTBPU0F5TmpVZ01UVXhWREk0TWlBeE5UTlJNekF5SURFMU15QXpNRElnTVRRelVUTXdNaUF4TXpVZ01qa3pJREV4TWxReU5qZ2dOakZVTWpJeklERXhWREUyTVNBdE1URlJNVEk1SUMweE1TQXhNRElnTVRCVU56UWdOelJSTnpRZ09URWdOemtnTVRBMlZERXlNaUF5TWpCUk1UWXdJRE15TVNBeE5qWWdNelF4VkRFM015QXpPREJSTVRjeklEUXdOQ0F4TlRZZ05EQTBTREUxTkZFeE1qUWdOREEwSURrNUlETTNNVlEyTVNBeU9EZFJOakFnTWpnMklEVTVJREk0TkZRMU9DQXlPREZVTlRZZ01qYzVWRFV6SURJM09GUTBPU0F5TnpoVU5ERWdNamM0U0RJM1VUSXhJREk0TkNBeU1TQXlPRGRhSWk4K1BIQmhkR2dnYVdROUlrMUtXQzB4T0RF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HhPREV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U0TV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PREV0VkVWWUxVa3RNVVEwTkRFaUlHUTlJazB5TXpRZ05qTTNVVEl6TVNBMk16Y2dNakkySURZek4xRXlNREVnTmpNM0lERTVOaUEyTXpoVU1Ua3hJRFkwT1ZFeE9URWdOamMySURJd01pQTJPREpSTWpBMElEWTRNeUF5T1RrZ05qZ3pVVE0zTmlBMk9ETWdNemczSURZNE0xUTBNREVnTmpjM1VUWXhNaUF4T0RFZ05qRTJJREUyT0V3Mk56QWdNemd4VVRjeU15QTFPVElnTnpJeklEWXdObEUzTWpNZ05qTXpJRFkxT1NBMk16ZFJOak0xSURZek55QTJNelVnTmpRNFVUWXpOU0EyTlRBZ05qTTNJRFkyTUZFMk5ERWdOamMySURZME15QTJOemxVTmpVeklEWTRNMUUyTlRZZ05qZ3pJRFk0TkNBMk9ESlVOelkzSURZNE1GRTRNVGNnTmpnd0lEZzBNeUEyT0RGVU9EY3pJRFk0TWxFNE9EZ2dOamd5SURnNE9DQTJOekpST0RnNElEWTFNQ0E0T0RBZ05qUXlVVGczT0NBMk16Y2dPRFU0SURZek4xRTNPRGNnTmpNeklEYzJPU0ExT1RkTU5qSXdJRGRSTmpFNElEQWdOVGs1SURCUk5UZzFJREFnTlRneUlESlJOVGM1SURVZ05EVXpJRE13TlV3ek1qWWdOakEwVERJMk1TQXpORFJSTVRrMklEZzRJREU1TmlBM09WRXlNREVnTkRZZ01qWTRJRFEyU0RJM09GRXlPRFFnTkRFZ01qZzBJRE00VkRJNE1pQXhPVkV5TnpnZ05pQXlOeklnTUVneU5UbFJNakk0SURJZ01UVXhJREpSTVRJeklESWdNVEF3SURKVU5qTWdNbFEwTmlBeFVUTXhJREVnTXpFZ01UQlJNekVnTVRRZ016UWdNalpVTXprZ05EQlJOREVnTkRZZ05qSWdORFpSTVRNd0lEUTVJREUxTUNBNE5WRXhOVFFnT1RFZ01qSXhJRE0yTWt3eU9Ea2dOak0wVVRJNE55QTJNelVnTWpNMElEWXpOMW9pTHo0OGNHRjBhQ0JwWkQwaVRVcFlMVEU0TVM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RTRNUz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U0TVMxVVJWZ3RURTh0TlVJaUlHUTlJazB5TWpRZ0xUWTBPVll4TVRVd1NEUTFOVll4TURrNVNESTNOVll0TlRrNFNEUTFOVll0TmpRNVNESXlORm9pTHo0OGNHRjBhQ0JwWkQwaVRVcFlMVEU0TV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EU0TVMxVVJWZ3RUaTB5TWpBNElpQmtQU0pOT0RRZ01qVXdVVGcwSURNM01pQXhOallnTkRVd1ZETTJNQ0ExTXpsUk16WXhJRFV6T1NBek56Y2dOVE01VkRReE9TQTFOREJVTkRZNUlEVTBNRWcxTmpoUk5UZ3pJRFV6TWlBMU9ETWdOVEl3VVRVNE15QTFNVEVnTlRjd0lEVXdNVXcwTmpZZ05UQXdVVE0xTlNBME9Ua2dNekk1SURRNU5GRXlPREFnTkRneUlESTBNaUEwTlRoVU1UZ3pJRFF3T1ZReE5EY2dNelUwVkRFeU9TQXpNRFpVTVRJMElESTNNbFl5TnpCSU5UWTRVVFU0TXlBeU5qSWdOVGd6SURJMU1GUTFOamdnTWpNd1NERXlORll5TWpoUk1USTBJREl3TnlBeE16UWdNVGMzVkRFMk55QXhNVEpVTWpNeElEUTRWRE15T0NBM1VUTTFOU0F4SURRMk5pQXdTRFUzTUZFMU9ETWdMVEV3SURVNE15QXRNakJSTlRneklDMHpNaUExTmpnZ0xUUXdTRFEzTVZFME5qUWdMVFF3SURRME5pQXROREJVTkRFM0lDMDBNVkV5TmpJZ0xUUXhJREUzTWlBME5WRTROQ0F4TWpjZ09EUWdNalV3V2lJdlBqeHdZWFJvSUdsa1BTSk5TbGd0TVRneExWUkZXQzFETFRWQklpQmtQU0pOTmprMElESXlNRkUzTURnZ01qSXdJRGN3T0NBeU1UQlJOekE0SURFNU5TQTJPVFVnTVRZM1ZEWTFPQ0F4TURWVU5Ua3pJRFF5VkRVd01pQXpVVFE1TWlBeElEUTFPQ0F4VVRRd01DQXhJREk1TXlBeE1WUXhOVEFnTWpKUk1URTJJREl5SURreUlERXhWRFV4SURCUk16Y2dNQ0F6TnlBeE1GRXpOeUF5TVNBMk15QTBORlF4TnprZ01UUTJWRE0yTnlBek1UbE1Nemt4SURNME0wZ3pORE5NTWprMklETTBORkV5T0RVZ016VXdJREk0TlNBek5UaFJNamcxSURNMk5TQXlPRGtnTXpjeVZETXdNQ0F6T0ROVU16RXpJRE01TWxRek1qUWdNems0VERNeU9TQTBNREJJTkRVd1REVTJNU0ExTVRoUk5UazNJRFUxT0NBMk1EY2dOVGN4VERZeU1TQTFPRGRJTlRrMlVUVTFNeUExT0RrZ05EZzBJRFU1T1ZRek9ETWdOakE1VVRNME1pQTJNRGtnTXpJMklEVTVObFF6TURFZ05UVTFVVEk1TkNBMU16TWdNall6SURVeE5GUXlNRGdnTkRreVVURTRPU0EwT1RJZ01UZzVJRFV3TTFFeE9Ea2dOVEV3SURFNU55QTFNamhVTWpFMUlEVTFPVkV5TkRrZ05qQTNJRE14T0NBMk5EVlVORFkySURZNE0xRTFNRFFnTmpneklEVTNNeUEyTnpOVU5qWTVJRFkyTWt3Mk9UQWdOall4VVRjek5DQTJPRElnTnpRNElEWTRNMUUzTmpjZ05qZ3pJRGMyTnlBMk56TlJOelkzSURZMk5pQTNORFlnTmpRd1VUWTFOU0ExTXpFZ05UVTFJRFF5T0V3MU1qa2dOREF3VVRVeU9TQXpPVGtnTlRReklETTVPVkUyTURRZ016azNJRFl3TkNBek5qWlJOakEwSURNMU1DQTFPRGNnTXpNM1ZEVTFNU0F6TWpKUk5UUXhJRE15TWlBMU16a2dNekl6VVRVeU9TQXpNamdnTlRJNUlETXpORkUxTWprZ016TTVJRFE0TnlBek5ESk1ORGN3SURNME0wdzBORFlnTXpJd1VUSTNNaUF4TlRNZ01qQXdJRGsyVERJek5TQTVOVkV5T1RjZ09UVWdNemt5SURnMlZEVXpNeUEzTkVnMU5UUlJOVGcySURFeE5pQTFPVGNnTVRVNVVUWXdOQ0F4TnprZ05qTTFJREU1T1ZRMk9UUWdNakl3V2lJdlBqeHdZWFJvSUdsa1BTSk5TbGd0TVRneExWUkZXQzFPTFVFd0lpQmtQU0lpTHo0OGNHRjBhQ0JwWkQwaVRVcFlMVEU0TVMxVVJWZ3RTUzB4UkRRMU9TSWdaRDBpVFRFeE55QTFPVkV4TVRjZ01qWWdNVFF5SURJMlVURTNPU0F5TmlBeU1EVWdNVE14VVRJeE1TQXhOVEVnTWpFMUlERTFNbEV5TVRjZ01UVXpJREl5TlNBeE5UTklNakk1VVRJek9DQXhOVE1nTWpReElERTFNMVF5TkRZZ01UVXhWREkwT0NBeE5EUlJNalEzSURFek9DQXlORFVnTVRJNFZESXpOQ0E1TUZReU1UUWdORE5VTVRneklEWlVNVE0zSUMweE1WRXhNREVnTFRFeElEY3dJREV4VkRNNElEZzFVVE00SURrM0lETTVJREV3TWt3eE1EUWdNell3VVRFMk55QTJNVFVnTVRZM0lEWXlNMUV4TmpjZ05qSTJJREUyTmlBMk1qaFVNVFl5SURZek1sUXhOVGNnTmpNMFZERTBPU0EyTXpWVU1UUXhJRFl6TmxReE16SWdOak0zVkRFeU1pQTJNemRSTVRFeUlEWXpOeUF4TURrZ05qTTNWREV3TVNBMk16aFVPVFVnTmpReFZEazBJRFkwTjFFNU5DQTJORGtnT1RZZ05qWXhVVEV3TVNBMk9EQWdNVEEzSURZNE1sUXhOemtnTmpnNFVURTVOQ0EyT0RrZ01qRXpJRFk1TUZReU5ETWdOamt6VkRJMU5DQTJPVFJSTWpZMklEWTVOQ0F5TmpZZ05qZzJVVEkyTmlBMk56VWdNVGt6SURNNE5sUXhNVGdnT0ROUk1URTRJRGd4SURFeE9DQTNOVlF4TVRjZ05qVldOVGxhSWk4K1BIQmhkR2dnYVdROUlrMUtXQzB4T0RFdFZFVllMVWt0TVVRME5VTWlJR1E5SWsweU1ERWdMVEV4VVRFeU5pQXRNVEVnT0RBZ016aFVNelFnTVRVMlVUTTBJREl5TVNBMk5DQXlOemxVTVRRMklETTRNRkV5TWpJZ05EUXhJRE13TVNBME5ERlJNek16SURRME1TQXpOREVnTkRRd1VUTTFOQ0EwTXpjZ016WTNJRFF6TTFRME1ESWdOREUzVkRRek9DQXpPRGRVTkRZMElETXpPRlEwTnpZZ01qWTRVVFEzTmlBeE5qRWdNemt3SURjMVZESXdNU0F0TVRGYVRURXlNU0F4TWpCUk1USXhJRGN3SURFME55QTBPRlF5TURZZ01qWlJNalV3SURJMklESTRPU0ExT0ZRek5URWdNVFF5VVRNMk1DQXhOak1nTXpjMElESXhObFF6T0RnZ016QTRVVE00T0NBek5USWdNemN3SURNM05WRXpORFlnTkRBMUlETXdOaUEwTURWUk1qUXpJRFF3TlNBeE9UVWdNelEzVVRFMU9DQXpNRE1nTVRRd0lESXpNRlF4TWpFZ01USXdXaUl2UGp4d1lYUm9JR2xrUFNKTlNsZ3RNVGd4TFZSRldDMUpMVEZFTkRZd0lpQmtQU0pOTVRNeElESTRPVkV4TXpFZ016SXhJREUwTnlBek5UUlVNakF6SURReE5WUXpNREFnTkRReVVUTTJNaUEwTkRJZ016a3dJRFF4TlZRME1Ua2dNelUxVVRReE9TQXpNak1nTkRBeUlETXdPRlF6TmpRZ01qa3lVVE0xTVNBeU9USWdNelF3SURNd01GUXpNamdnTXpJMlVUTXlPQ0F6TkRJZ016TTNJRE0xTkZRek5UUWdNemN5VkRNMk55QXpOemhSTXpZNElETTNPQ0F6TmpnZ016YzVVVE0yT0NBek9ESWdNell4SURNNE9GUXpNellnTXprNVZESTVOeUEwTURWUk1qUTVJRFF3TlNBeU1qY2dNemM1VkRJd05DQXpNalpSTWpBMElETXdNU0F5TWpNZ01qa3hWREkzT0NBeU56UlVNek13SURJMU9WRXpPVFlnTWpNd0lETTVOaUF4TmpOUk16azJJREV6TlNBek9EVWdNVEEzVkRNMU1pQTFNVlF5T0RrZ04xUXhPVFVnTFRFd1VURXhPQ0F0TVRBZ09EWWdNVGxVTlRNZ09EZFJOVE1nTVRJMklEYzBJREUwTTFReE1UZ2dNVFl3VVRFek15QXhOakFnTVRRMklERTFNVlF4TmpBZ01USXdVVEUyTUNBNU5DQXhORElnTnpaVU1URXhJRFU0VVRFd09TQTFOeUF4TURnZ05UZFVNVEEzSURVMVVURXdPQ0ExTWlBeE1UVWdORGRVTVRRMklETTBWREl3TVNBeU4xRXlNemNnTWpjZ01qWXpJRE00VkRNd01TQTJObFF6TVRnZ09UZFVNekl6SURFeU1sRXpNak1nTVRVd0lETXdNaUF4TmpSVU1qVTBJREU0TVZReE9UVWdNVGsyVkRFME9DQXlNekZSTVRNeElESTFOaUF4TXpFZ01qZzVXaUl2UGp4d1lYUm9JR2xrUFNKTlNsZ3RNVGd4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hPREV0VkVWWUxVa3RNVVEwTlRFaUlHUTlJazB6TmpZZ05qZ3pVVE0yTnlBMk9ETWdORE00SURZNE9GUTFNVEVnTmprMFVUVXlNeUEyT1RRZ05USXpJRFk0TmxFMU1qTWdOamM1SURRMU1DQXpPRFJVTXpjMUlEZ3pWRE0zTkNBMk9GRXpOelFnTWpZZ05EQXlJREkyVVRReE1TQXlOeUEwTWpJZ016VlJORFF6SURVMUlEUTJNeUF4TXpGUk5EWTVJREUxTVNBME56TWdNVFV5VVRRM05TQXhOVE1nTkRneklERTFNMGcwT0RkSU5Ea3hVVFV3TmlBeE5UTWdOVEEySURFME5WRTFNRFlnTVRRd0lEVXdNeUF4TWpsUk5Ea3dJRGM1SURRM015QTBPRlEwTkRVZ09GUTBNVGNnTFRoUk5EQTVJQzB4TUNBek9UTWdMVEV3VVRNMU9TQXRNVEFnTXpNMklEVlVNekEySURNMlRETXdNQ0ExTVZFeU9Ua2dOVElnTWprMklEVXdVVEk1TkNBME9DQXlPVElnTkRaUk1qTXpJQzB4TUNBeE56SWdMVEV3VVRFeE55QXRNVEFnTnpVZ016QlVNek1nTVRVM1VUTXpJREl3TlNBMU15QXlOVFZVTVRBeElETTBNVkV4TkRnZ016azRJREU1TlNBME1qQlVNamd3SURRME1sRXpNellnTkRReUlETTJOQ0EwTURCUk16WTVJRE01TkNBek5qa2dNemsyVVRNM01DQTBNREFnTXprMklEVXdOVlEwTWpRZ05qRTJVVFF5TkNBMk1qa2dOREUzSURZek1sUXpOemdnTmpNM1NETTFOMUV6TlRFZ05qUXpJRE0xTVNBMk5EVlVNelV6SURZMk5GRXpOVGdnTmpneklETTJOaUEyT0RO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EU0TV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FNE1T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FNE1T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hPREV0VkVWWUxVeFBMVFZFSWlCa1BTSk5NVFlnTVRBNU9WWXhNVFV3U0RJME4xWXROalE1U0RFMlZpMDFPVGhJTVRrMlZqRXdPVGxJTVRa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VNJZ2VHeHBibXM2YUhKbFpqMGlJMDFLV0MweE9ERXRWRVZZTFVrdE1VUTBOVUVpTHo0OEwyYytQR2NnWkdGMFlTMXRiV3d0Ym05a1pUMGliV2tpSUhSeVlXNXpabTl5YlQwaWRISmhibk5zWVhSbEtEZzNPQ3d3S1NJK1BIVnpaU0JrWVhSaExXTTlJakZFTkRVMklpQjRiR2x1YXpwb2NtVm1QU0lqVFVwWUxURTRNUzFVUlZndFNTMHhSRFExTmlJdlBqd3ZaejQ4WnlCa1lYUmhMVzF0YkMxdWIyUmxQU0p0YzNWaUlpQjBjbUZ1YzJadmNtMDlJblJ5WVc1emJHRjBaU2d4TWpJekxEQXBJajQ4WnlCa1lYUmhMVzF0YkMxdWIyUmxQU0p0YVNJK1BIVnpaU0JrWVhSaExXTTlJakZFTkRWQ0lpQjRiR2x1YXpwb2NtVm1QU0lqVFVwWUxURTRNUzFVUlZndFNTMHhSRFExUWlJdlBqd3ZaejQ4WnlCa1lYUmhMVzF0YkMxdWIyUmxQU0pVWlZoQmRHOXRJaUIwY21GdWMyWnZjbTA5SW5SeVlXNXpiR0YwWlNnMk16TXNMVEUxTUNrZ2MyTmhiR1VvTUM0M01EY3BJaUJrWVhSaExXMXFlQzEwWlhoamJHRnpjejBpVDFKRUlqNDhaeUJrWVhSaExXMXRiQzF1YjJSbFBTSnRhU0krUEhWelpTQmtZWFJoTFdNOUlqRkVOekF6SWlCNGJHbHVhenBvY21WbVBTSWpUVXBZTFRFNE1TMVVSVmd0U1MweFJEY3dNeUl2UGp3dlp6NDhMMmMrUEM5blBqeG5JR1JoZEdFdGJXMXNMVzV2WkdVOUltMW1jbUZqSWlCMGNtRnVjMlp2Y20wOUluUnlZVzV6YkdGMFpTZ3lNak0zTGpZc01Da2lQanhuSUdSaGRHRXRiVzFzTFc1dlpHVTlJbTF1SWlCMGNtRnVjMlp2Y20wOUluUnlZVzV6YkdGMFpTZzBNVFFzTmpjMktTSStQSFZ6WlNCa1lYUmhMV005SWpNeElpQjRiR2x1YXpwb2NtVm1QU0lqVFVwWUxURTRNUzFVUlZndFRpMHpNU0l2UGp3dlp6NDhaeUJrWVhSaExXMXRiQzF1YjJSbFBTSnRhU0lnZEhKaGJuTm1iM0p0UFNKMGNtRnVjMnhoZEdVb01qSXdMQzAyT0RZcElqNDhkWE5sSUdSaGRHRXRZejBpTVVRME5ERWlJSGhzYVc1ck9taHlaV1k5SWlOTlNsZ3RNVGd4TFZSRldDMUpMVEZFTkRReElpOCtQQzluUGp4eVpXTjBJSGRwWkhSb1BTSXhNRGc0SWlCb1pXbG5hSFE5SWpZd0lpQjRQU0l4TWpBaUlIazlJakl5TUNJdlBqd3ZaejQ4WnlCa1lYUmhMVzF0YkMxdWIyUmxQU0p0ZFc1a1pYSnZkbVZ5SWlCMGNtRnVjMlp2Y20wOUluUnlZVzV6YkdGMFpTZ3pOek15TGpNc01Da2lQanhuSUdSaGRHRXRiVzFzTFc1dlpHVTlJbTF2SWo0OGRYTmxJR1JoZEdFdFl6MGlNakl4TVNJZ2VHeHBibXM2YUhKbFpqMGlJMDFLV0MweE9ERXRWRVZZTFV4UExUSXlNVEVpTHo0OEwyYytQR2NnWkdGMFlTMXRiV3d0Ym05a1pUMGlWR1ZZUVhSdmJTSWdkSEpoYm5ObWIzSnRQU0owY21GdWMyeGhkR1VvTVRRNExqSXNMVEV3T0RjdU9Ta2djMk5oYkdVb01DNDNNRGNwSWlCa1lYUmhMVzFxZUMxMFpYaGpiR0Z6Y3owaVQxSkVJajQ4WnlCa1lYUmhMVzF0YkMxdWIyUmxQU0p0YVNJK1BIVnpaU0JrWVhSaExXTTlJakZFTkRVMklpQjRiR2x1YXpwb2NtVm1QU0lqVFVwWUxURTRNUzFVUlZndFNTMHhSRFExTmlJdlBqd3ZaejQ4WnlCa1lYUmhMVzF0YkMxdWIyUmxQU0p0YnlJZ2RISmhibk5tYjNKdFBTSjBjbUZ1YzJ4aGRHVW9NelExTERBcElqNDhkWE5sSUdSaGRHRXRZejBpTTBRaUlIaHNhVzVyT21oeVpXWTlJaU5OU2xndE1UZ3hMVlJGV0MxT0xUTkVJaTgrUEM5blBqeG5JR1JoZEdFdGJXMXNMVzV2WkdVOUltMXVJaUIwY21GdWMyWnZjbTA5SW5SeVlXNXpiR0YwWlNneE1USXpMREFwSWo0OGRYTmxJR1JoZEdFdFl6MGlNekVpSUhoc2FXNXJPbWh5WldZOUlpTk5TbGd0TVRneExWUkZXQzFPTFRNeElpOCtQQzluUGp3dlp6NDhaeUJrWVhSaExXMXRiQzF1YjJSbFBTSnRhU0lnZEhKaGJuTm1iM0p0UFNKMGNtRnVjMnhoZEdVb05EQTRMREV4TlRBcElITmpZV3hsS0RBdU56QTNLU0krUEhWelpTQmtZWFJoTFdNOUlqRkVORFF4SWlCNGJHbHVhenBvY21WbVBTSWpUVXBZTFRFNE1TMVVSVmd0U1MweFJEUTBNU0l2UGp3dlp6NDhMMmMrUEdjZ1pHRjBZUzF0Yld3dGJtOWtaVDBpVkdWWVFYUnZiU0lnWkdGMFlTMXRhbmd0ZEdWNFkyeGhjM005SWs5U1JDSWdkSEpoYm5ObWIzSnRQU0owY21GdWMyeGhkR1VvTlRNME15d3dLU0krUEdjZ1pHRjBZUzF0Yld3dGJtOWtaVDBpYlc4aUlIUnlZVzV6Wm05eWJUMGlkSEpoYm5Oc1lYUmxLREFnTFRBdU5Ta2lQangxYzJVZ1pHRjBZUzFqUFNJMVFpSWdlR3hwYm1zNmFISmxaajBpSTAxS1dDMHhPREV0VkVWWUxVeFBMVFZDSWk4K1BDOW5Qand2Wno0OFp5QmtZWFJoTFcxdGJDMXViMlJsUFNKdGFTSWdkSEpoYm5ObWIzSnRQU0owY21GdWMyeGhkR1VvTlRneE5Td3dLU0krUEhWelpTQmtZWFJoTFdNOUlqRkVORFZCSWlCNGJHbHVhenBvY21WbVBTSWpUVXBZTFRFNE1TMVVSVmd0U1MweFJEUTFRU0l2UGp3dlp6NDhaeUJrWVhSaExXMXRiQzF1YjJSbFBTSnRhU0lnZEhKaGJuTm1iM0p0UFNKMGNtRnVjMnhoZEdVb05qWTVNeXd3S1NJK1BIVnpaU0JrWVhSaExXTTlJakZFTkRVMklpQjRiR2x1YXpwb2NtVm1QU0lqVFVwWUxURTRNUzFVUlZndFNTMHhSRFExTmlJdlBqd3ZaejQ4WnlCa1lYUmhMVzF0YkMxdWIyUmxQU0p0YzNWaUlpQjBjbUZ1YzJadmNtMDlJblJ5WVc1emJHRjBaU2czTURNNExEQXBJajQ4WnlCa1lYUmhMVzF0YkMxdWIyUmxQU0p0YVNJK1BIVnpaU0JrWVhSaExXTTlJakZFTkRWQ0lpQjRiR2x1YXpwb2NtVm1QU0lqVFVwWUxURTRNUzFVUlZndFNTMHhSRFExUWlJdlBqd3ZaejQ4WnlCa1lYUmhMVzF0YkMxdWIyUmxQU0pVWlZoQmRHOXRJaUIwY21GdWMyWnZjbTA5SW5SeVlXNXpiR0YwWlNnMk16TXNMVEUxTUNrZ2MyTmhiR1VvTUM0M01EY3BJaUJrWVhSaExXMXFlQzEwWlhoamJHRnpjejBpVDFKRUlqNDhaeUJrWVhSaExXMXRiQzF1YjJSbFBTSnRjM1ZpSWo0OFp5QmtZWFJoTFcxdGJDMXViMlJsUFNKdGFTSStQSFZ6WlNCa1lYUmhMV005SWpGRU5EWTNJaUI0YkdsdWF6cG9jbVZtUFNJalRVcFlMVEU0TVMxVVJWZ3RTUzB4UkRRMk55SXZQand2Wno0OFp5QmtZWFJoTFcxdGJDMXViMlJsUFNKdGFTSWdkSEpoYm5ObWIzSnRQU0owY21GdWMyeGhkR1VvTkRrNExDMHhOVEFwSUhOallXeGxLREF1TnpBM0tTSStQSFZ6WlNCa1lYUmhMV005SWpGRU5EVTJJaUI0YkdsdWF6cG9jbVZtUFNJalRVcFlMVEU0TVMxVVJWZ3RTUzB4UkRRMU5pSXZQand2Wno0OEwyYytQR2NnWkdGMFlTMXRiV3d0Ym05a1pUMGliVzhpSUhSeVlXNXpabTl5YlQwaWRISmhibk5zWVhSbEtEYzVNaXd3S1NJK1BIVnpaU0JrWVhSaExXTTlJakl5TURnaUlIaHNhVzVyT21oeVpXWTlJaU5OU2xndE1UZ3hMVlJGV0MxT0xUSXlNRGdpTHo0OEwyYytQR2NnWkdGMFlTMXRiV3d0Ym05a1pUMGlWR1ZZUVhSdmJTSWdaR0YwWVMxdGFuZ3RkR1Y0WTJ4aGMzTTlJazlTUkNJZ2RISmhibk5tYjNKdFBTSjBjbUZ1YzJ4aGRHVW9NVFExT1N3d0tTSStQR2NnWkdGMFlTMXRiV3d0Ym05a1pUMGliV2tpUGp4MWMyVWdaR0YwWVMxalBTSTFRU0lnZUd4cGJtczZhSEpsWmowaUkwMUtXQzB4T0RFdFZFVllMVU10TlVFaUx6NDhMMmMrUEM5blBqd3ZaejQ4TDJjK1BHY2daR0YwWVMxdGJXd3RibTlrWlQwaWJYUmxlSFFpSUhSeVlXNXpabTl5YlQwaWRISmhibk5zWVhSbEtEa3lPVFVzTUNraVBqeDFjMlVnWkdGMFlTMWpQU0pCTUNJZ2VHeHBibXM2YUhKbFpqMGlJMDFLV0MweE9ERXRWRVZZTFU0dFFUQWlMejQ4TDJjK1BHY2daR0YwWVMxdGJXd3RibTlrWlQwaWJXa2lJSFJ5WVc1elptOXliVDBpZEhKaGJuTnNZWFJsS0RrMU5EVXNNQ2tpUGp4MWMyVWdaR0YwWVMxalBTSXhSRFExT1NJZ2VHeHBibXM2YUhKbFpqMGlJMDFLV0MweE9ERXRWRVZZTFVrdE1VUTBOVGtpTHo0OEwyYytQR2NnWkdGMFlTMXRiV3d0Ym05a1pUMGliV2tpSUhSeVlXNXpabTl5YlQwaWRISmhibk5zWVhSbEtEazRORE1zTUNraVBqeDFjMlVnWkdGMFlTMWpQU0l4UkRRMVF5SWdlR3hwYm1zNmFISmxaajBpSTAxS1dDMHhPREV0VkVWWUxVa3RNVVEwTlVNaUx6NDhMMmMrUEdjZ1pHRjBZUzF0Yld3dGJtOWtaVDBpYldraUlIUnlZVzV6Wm05eWJUMGlkSEpoYm5Oc1lYUmxLREV3TXpJNExEQXBJajQ4ZFhObElHUmhkR0V0WXowaU1VUTBOakFpSUhoc2FXNXJPbWh5WldZOUlpTk5TbGd0TVRneExWUkZXQzFKTFRGRU5EWXdJaTgrUEM5blBqeG5JR1JoZEdFdGJXMXNMVzV2WkdVOUltMXBJaUIwY21GdWMyWnZjbTA5SW5SeVlXNXpiR0YwWlNneE1EYzVOeXd3S1NJK1BIVnpaU0JrWVhSaExXTTlJakZFTkRZd0lpQjRiR2x1YXpwb2NtVm1QU0lqVFVwWUxURTRNUzFVUlZndFNTMHhSRFEyTUNJdlBqd3ZaejQ4WnlCa1lYUmhMVzF0YkMxdWIyUmxQU0p0YnlJZ2RISmhibk5tYjNKdFBTSjBjbUZ1YzJ4aGRHVW9NVEV5TmpZc01Da2lQangxYzJVZ1pHRjBZUzFqUFNJeU9DSWdlR3hwYm1zNmFISmxaajBpSTAxS1dDMHhPREV0VkVWWUxVNHRNamdpTHo0OEwyYytQR2NnWkdGMFlTMXRiV3d0Ym05a1pUMGliWE4xWWlJZ2RISmhibk5tYjNKdFBTSjBjbUZ1YzJ4aGRHVW9NVEUyTlRVc01Da2lQanhuSUdSaGRHRXRiVzFzTFc1dlpHVTlJbTFwSWo0OGRYTmxJR1JoZEdFdFl6MGlNVVEwTlRFaUlIaHNhVzVyT21oeVpXWTlJaU5OU2xndE1UZ3hMVlJGV0MxSkxURkVORFV4SWk4K1BDOW5QanhuSUdSaGRHRXRiVzFzTFc1dlpHVTlJbFJsV0VGMGIyMGlJSFJ5WVc1elptOXliVDBpZEhKaGJuTnNZWFJsS0RVMU15d3RNVFV3S1NCelkyRnNaU2d3TGpjd055a2lJR1JoZEdFdGJXcDRMWFJsZUdOc1lYTnpQU0pQVWtRaVBqeG5JR1JoZEdFdGJXMXNMVzV2WkdVOUltMXBJajQ4ZFhObElHUmhkR0V0WXowaU1VUTNNRE1pSUhoc2FXNXJPbWh5WldZOUlpTk5TbGd0TVRneExWUkZXQzFKTFRGRU56QXpJaTgrUEM5blBqd3ZaejQ4TDJjK1BHY2daR0YwWVMxdGJXd3RibTlrWlQwaWJXOGlJSFJ5WVc1elptOXliVDBpZEhKaGJuTnNZWFJsS0RFeU5UZzVMallzTUNraVBqeDFjMlVnWkdGMFlTMWpQU0l5T0NJZ2VHeHBibXM2YUhKbFpqMGlJMDFLV0MweE9ERXRWRVZZTFU0dE1qZ2lMejQ4TDJjK1BHY2daR0YwWVMxdGJXd3RibTlrWlQwaWJYTjFZaUlnZEhKaGJuTm1iM0p0UFNKMGNtRnVjMnhoZEdVb01USTVOemd1Tml3d0tTSStQR2NnWkdGMFlTMXRiV3d0Ym05a1pUMGliV2tpUGp4MWMyVWdaR0YwWVMxalBTSXhSRFEyTnlJZ2VHeHBibXM2YUhKbFpqMGlJMDFLV0MweE9ERXRWRVZZTFVrdE1VUTBOamNpTHo0OEwyYytQR2NnWkdGMFlTMXRiV3d0Ym05a1pUMGliV2tpSUhSeVlXNXpabTl5YlQwaWRISmhibk5zWVhSbEtEUTVPQ3d0TVRVd0tTQnpZMkZzWlNnd0xqY3dOeWtpUGp4MWMyVWdaR0YwWVMxalBTSXhSRFExTmlJZ2VHeHBibXM2YUhKbFpqMGlJMDFLV0MweE9ERXRWRVZZTFVrdE1VUTBOVFlpTHo0OEwyYytQQzluUGp4bklHUmhkR0V0Ylcxc0xXNXZaR1U5SW0xdklpQjBjbUZ1YzJadmNtMDlJblJ5WVc1emJHRjBaU2d4TXpjM01DNDFMREFwSWo0OGRYTmxJR1JoZEdFdFl6MGlNamtpSUhoc2FXNXJPbWh5WldZOUlpTk5TbGd0TVRneExWUkZXQzFPTFRJNUlpOCtQQzluUGp4bklHUmhkR0V0Ylcxc0xXNXZaR1U5SW0xdklpQjBjbUZ1YzJadmNtMDlJblJ5WVc1emJHRjBaU2d4TkRFMU9TNDFMREFwSWo0OGRYTmxJR1JoZEdFdFl6MGlNa01pSUhoc2FXNXJPbWh5WldZOUlpTk5TbGd0TVRneExWUkZXQzFPTFRKRElpOCtQQzluUGp4bklHUmhkR0V0Ylcxc0xXNXZaR1U5SW0xemRXSWlJSFJ5WVc1elptOXliVDBpZEhKaGJuTnNZWFJsS0RFME5qQTBMaklzTUNraVBqeG5JR1JoZEdFdGJXMXNMVzV2WkdVOUltMXBJajQ4ZFhObElHUmhkR0V0WXowaU1VUTBOalVpSUhoc2FXNXJPbWh5WldZOUlpTk5TbGd0TVRneExWUkZXQzFKTFRGRU5EWTFJaTgrUEM5blBqeG5JR1JoZEdFdGJXMXNMVzV2WkdVOUltMXBJaUIwY21GdWMyWnZjbTA5SW5SeVlXNXpiR0YwWlNnMk1EVXNMVEUxTUNrZ2MyTmhiR1VvTUM0M01EY3BJajQ4ZFhObElHUmhkR0V0WXowaU1VUTBOVFlpSUhoc2FXNXJPbWh5WldZOUlpTk5TbGd0TVRneExWUkZXQzFKTFRGRU5EVTJJaTgrUEM5blBqd3ZaejQ4WnlCa1lYUmhMVzF0YkMxdWIyUmxQU0p0YnlJZ2RISmhibk5tYjNKdFBTSjBjbUZ1YzJ4aGRHVW9NVFUxTURNdU1pd3dLU0krUEhWelpTQmtZWFJoTFdNOUlqSTVJaUI0YkdsdWF6cG9jbVZtUFNJalRVcFlMVEU0TVMxVVJWZ3RUaTB5T1NJdlBqd3ZaejQ4WnlCa1lYUmhMVzF0YkMxdWIyUmxQU0pVWlZoQmRHOXRJaUJrWVhSaExXMXFlQzEwWlhoamJHRnpjejBpVDFKRUlpQjBjbUZ1YzJadmNtMDlJblJ5WVc1emJHRjBaU2d4TlRnNU1pNHlMREFwSWo0OFp5QmtZWFJoTFcxdGJDMXViMlJsUFNKdGJ5SWdkSEpoYm5ObWIzSnRQU0owY21GdWMyeGhkR1VvTUNBdE1DNDFLU0krUEhWelpTQmtZWFJoTFdNOUlqVkVJaUI0YkdsdWF6cG9jbVZtUFNJalRVcFlMVEU0TVMxVVJWZ3RURTh0TlVRaUx6NDhMMmMrUEM5blBqd3ZaejQ4TDJjK1BDOXpkbWMrIiwKCSJSZWFsVmlld1NpemVKc29uIiA6ICJ7XCJoZWlnaHRcIjoxMDUzLjU3MTM5NTg3NDAyMzQsXCJ3aWR0aFwiOjU3NjcuODU3MDU1NjY0MDYyNX0iCn0K"/>
    </extobj>
    <extobj name="2384804F-3998-4D57-9195-F3826E402611-18">
      <extobjdata type="2384804F-3998-4D57-9195-F3826E402611" data="ewoJIkltZ1NldHRpbmdKc29uIiA6ICJ7XCJoZWlnaHRcIjo0Mi44NTcxNDI4NTcxNDI4NTQsXCJ3aWR0aFwiOjIzOS4yODU3MTQyODU3MTQyNX0iLAoJIkxhdGV4IiA6ICJEX3tLTH0ocCBcXHxxKSA9IFxcaW50IHAoeCkgXFxsb2cgXFxmcmFje3AoeCl9e3EoeCl9ZHhcbiIsCgkiTGF0ZXhJbWdCYXNlNjQiIDogIlBITjJaeUI0Yld4dWN6MGlhSFIwY0RvdkwzZDNkeTUzTXk1dmNtY3ZNakF3TUM5emRtY2lJSGRwWkhSb1BTSXpNQzQyTmpsbGVDSWdhR1ZwWjJoMFBTSTFMalEzTldWNElpQnliMnhsUFNKcGJXY2lJR1p2WTNWellXSnNaVDBpWm1Gc2MyVWlJSFpwWlhkQ2IzZzlJakFnTFRFME5qQWdNVE0xTlRVdU55QXlOREl3SWlCNGJXeHVjenA0YkdsdWF6MGlhSFIwY0RvdkwzZDNkeTUzTXk1dmNtY3ZNVGs1T1M5NGJHbHVheUlnWVhKcFlTMW9hV1JrWlc0OUluUnlkV1VpSUhOMGVXeGxQU0oyWlhKMGFXTmhiQzFoYkdsbmJqb2dMVEl1TVRjeVpYZzdJRzFoZUMxM2FXUjBhRG9nT1RnbE95SStQR1JsWm5NK1BIQmhkR2dnYVdROUlrMUtXQzB6TFZSRldDMUpMVEZFTkRNM0lpQmtQU0pOTWpnM0lEWXlPRkV5T0RjZ05qTTFJREl6TUNBMk16ZFJNakEzSURZek55QXlNREFnTmpNNFZERTVNeUEyTkRkUk1Ua3pJRFkxTlNBeE9UY2dOalkzVkRJd05DQTJPREpSTWpBMklEWTRNeUEwTURNZ05qZ3pVVFUzTUNBMk9ESWdOVGt3SURZNE1sUTJNekFnTmpjMlVUY3dNaUEyTlRrZ056VXlJRFU1TjFRNE1ETWdORE14VVRnd015QXlOelVnTmprMklERTFNVlEwTkRRZ00wdzBNekFnTVV3eU16WWdNRWd4TWpWSU56SlJORGdnTUNBME1TQXlWRE16SURFeFVUTXpJREV6SURNMklESTFVVFF3SURReElEUTBJRFF6VkRZM0lEUTJVVGswSURRMklERXlOeUEwT1ZFeE5ERWdOVElnTVRRMklEWXhVVEUwT1NBMk5TQXlNVGdnTXpNNVZESTROeUEyTWpoYVRUY3dNeUEwTmpsUk56QXpJRFV3TnlBMk9USWdOVE0zVkRZMk5pQTFPRFJVTmpJNUlEWXhNMVExT1RBZ05qSTVWRFUxTlNBMk16WlJOVFV6SURZek5pQTFOREVnTmpNMlZEVXhNaUEyTXpaVU5EYzVJRFl6TjBnME16WlJNemt5SURZek55QXpPRFlnTmpJM1VUTTROQ0EyTWpNZ016RXpJRE16T1ZReU5ESWdOVEpSTWpReUlEUTRJREkxTXlBME9GUXpNekFnTkRkUk16TTFJRFEzSURNME9TQTBOMVF6TnpNZ05EWlJORGs1SURRMklEVTRNU0F4TWpoUk5qRTNJREUyTkNBMk5EQWdNakV5VkRZNE15QXpNemxVTnpBeklEUTJPVm9pTHo0OGNHRjBhQ0JwWkQwaVRVcFlMVE10VkVWWUxVa3RNVVEwTTBVaUlHUTlJazB5T0RVZ05qSTRVVEk0TlNBMk16VWdNakk0SURZek4xRXlNRFVnTmpNM0lERTVPQ0EyTXpoVU1Ua3hJRFkwTjFFeE9URWdOalE1SURFNU15QTJOakZSTVRrNUlEWTRNU0F5TURNZ05qZ3lVVEl3TlNBMk9ETWdNakUwSURZNE0wZ3lNVGxSTWpZd0lEWTRNU0F6TlRVZ05qZ3hVVE00T1NBMk9ERWdOREU0SURZNE1WUTBOak1nTmpneVZEUTRNeUEyT0RKUk5UQXdJRFk0TWlBMU1EQWdOamMwVVRVd01DQTJOamtnTkRrM0lEWTJNRkUwT1RZZ05qVTRJRFE1TmlBMk5UUlVORGsxSURZME9GUTBPVE1nTmpRMFZEUTVNQ0EyTkRGVU5EZzJJRFl6T1ZRME56a2dOak00VkRRM01DQTJNemRVTkRVMklEWXpOMUUwTVRZZ05qTTJJRFF3TlNBMk16UlVNemczSURZeU0wd3pNRFlnTXpBMVVUTXdOeUF6TURVZ05Ea3dJRFEwT1ZRMk56Z2dOVGszVVRZNU1pQTJNVEVnTmpreUlEWXlNRkUyT1RJZ05qTTFJRFkyTnlBMk16ZFJOalV4SURZek55QTJOVEVnTmpRNFVUWTFNU0EyTlRBZ05qVTBJRFkyTWxRMk5Ua2dOamMzVVRZMk1pQTJPRElnTmpjMklEWTRNbEUyT0RBZ05qZ3lJRGN4TVNBMk9ERlVOemt4SURZNE1GRTRNVFFnTmpnd0lEZ3pPU0EyT0RGVU9EWTVJRFk0TWxFNE9Ea2dOamd5SURnNE9TQTJOekpST0RnNUlEWTFNQ0E0T0RFZ05qUXlVVGczT0NBMk16Y2dPRFl5SURZek4xRTNPRGNnTmpNeUlEY3lOaUExT0RaUk56RXdJRFUzTmlBMk5UWWdOVE0wVkRVMU5pQTBOVFZNTlRBNUlEUXhPRXcxTVRnZ016azJVVFV5TnlBek56UWdOVFEySURNeU9WUTFPREVnTWpRMFVUWTFOaUEyTnlBMk5qRWdOakZSTmpZeklEVTVJRFkyTmlBMU4xRTJPREFnTkRjZ056RTNJRFEyU0Rjek9GRTNORFFnTXpnZ056UTBJRE0zVkRjME1TQXhPVkUzTXpjZ05pQTNNekVnTUVnM01qQlJOamd3SURNZ05qSTFJRE5STlRBeklETWdORGc0SURCSU5EYzRVVFEzTWlBMklEUTNNaUE1VkRRM05DQXlOMUUwTnpnZ05EQWdORGd3SURRelZEUTVNU0EwTmtnME9UUlJOVFEwSURRMklEVTBOQ0EzTVZFMU5EUWdOelVnTlRFM0lERTBNVlEwT0RVZ01qRTJURFF5TnlBek5UUk1NelU1SURNd01Vd3lPVEVnTWpRNFRESTJPQ0F4TlRWUk1qUTFJRFl6SURJME5TQTFPRkV5TkRVZ05URWdNalV6SURRNVZETXdNeUEwTmtnek16UlJNelF3SURNM0lETTBNQ0F6TlZFek5EQWdNVGtnTXpNeklEVlJNekk0SURBZ016RTNJREJSTXpFMElEQWdNamd3SURGVU1UZ3dJREpSTVRFNElESWdPRFVnTWxRME9TQXhVVE14SURFZ016RWdNVEZSTXpFZ01UTWdNelFnTWpWUk16Z2dOREVnTkRJZ05ETlVOalVnTkRaUk9USWdORFlnTVRJMUlEUTVVVEV6T1NBMU1pQXhORFFnTmpGUk1UUTNJRFkxSURJeE5pQXpNemxVTWpnMUlEWXlPRm9pTHo0OGNHRjBhQ0JwWkQwaVRVcFlMVE10VkVWWUxVa3RNVVEwTTBZaUlHUTlJazB5TWpnZ05qTTNVVEU1TkNBMk16Y2dNVGt5SURZME1WRXhPVEVnTmpReklERTVNU0EyTkRsUk1Ua3hJRFkzTXlBeU1ESWdOamd5VVRJd05DQTJPRE1nTWpFM0lEWTRNMUV5TnpFZ05qZ3dJRE0wTkNBMk9EQlJORGcxSURZNE1DQTFNRFlnTmpnelNEVXhPRkUxTWpRZ05qYzNJRFV5TkNBMk56UlVOVEl5SURZMU5sRTFNVGNnTmpReElEVXhNeUEyTXpkSU5EYzFVVFF3TmlBMk16WWdNemswSURZeU9GRXpPRGNnTmpJMElETTRNQ0EyTURCVU16RXpJRE16TmxFeU9UY2dNamN4SURJM09TQXhPVGhVTWpVeUlEZzRUREkwTXlBMU1sRXlORE1nTkRnZ01qVXlJRFE0VkRNeE1TQTBOa2d6TWpoUk16WXdJRFEySURNM09TQTBOMVEwTWpnZ05UUlVORGM0SURjeVZEVXlNaUF4TURaVU5UWTBJREUyTVZFMU9EQWdNVGt4SURVNU5DQXlNamhVTmpFeElESTNNRkUyTVRZZ01qY3pJRFl5T0NBeU56TklOalF4VVRZME55QXlOalFnTmpRM0lESTJNbFEyTWpjZ01qQXpWRFU0TXlBNE0xUTFOVGNnT1ZFMU5UVWdOQ0ExTlRNZ00xUTFNemNnTUZRME9UUWdMVEZSTkRneklDMHhJRFF4T0NBdE1WUXlPVFFnTUVneE1UWlJNeklnTUNBek1pQXhNRkV6TWlBeE55QXpOQ0F5TkZFek9TQTBNeUEwTkNBME5WRTBPQ0EwTmlBMU9TQTBOa2cyTlZFNU1pQTBOaUF4TWpVZ05EbFJNVE01SURVeUlERTBOQ0EyTVZFeE5EY2dOalVnTWpFMklETXpPVlF5T0RVZ05qSTRVVEk0TlNBMk16VWdNakk0SURZek4xb2lMejQ4Y0dGMGFDQnBaRDBpVFVwWUxU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N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NdFZFVllMVTR0TWpBeE5pSWdaRDBpVFRFek15QTNNelpSTVRNNElEYzFNQ0F4TlRNZ056VXdVVEUyTkNBM05UQWdNVGN3SURjek9WRXhOeklnTnpNMUlERTNNaUF5TlRCVU1UY3dJQzB5TXpsUk1UWTBJQzB5TlRBZ01UVXlJQzB5TlRCUk1UUTBJQzB5TlRBZ01UTTRJQzB5TkRSTU1UTTNJQzB5TkROUk1UTXpJQzB5TkRFZ01UTXpJQzB4TnpsVU1UTXlJREkxTUZFeE16SWdOek14SURFek15QTNNelphVFRNeU9TQTNNemxSTXpNMElEYzFNQ0F6TkRZZ056VXdVVE0xTXlBM05UQWdNell4SURjME5Fd3pOaklnTnpRelVUTTJOaUEzTkRFZ016WTJJRFkzT1ZRek5qY2dNalV3VkRNMk55QXRNVGM0VkRNMk1pQXRNalF6VERNMk1TQXRNalEwVVRNMU5TQXRNalV3SURNME55QXRNalV3VVRNek5TQXRNalV3SURNeU9TQXRNak01VVRNeU55QXRNak0xSURNeU55QXlOVEJVTXpJNUlEY3pPVm9pTHo0OGNHRjBhQ0JwWkQwaVRVcFlMVE10VkVWWUxVa3RNVVEwTlVVaUlHUTlJazB6TXlBeE5UZFJNek1nTWpVNElERXdPU0F6TkRsVU1qZ3dJRFEwTVZFek5EQWdORFF4SURNM01pQXpPRGxSTXpjeklETTVNQ0F6TnpjZ016azFWRE00T0NBME1EWlVOREEwSURReE9GRTBNemdnTkRReUlEUTFNQ0EwTkRKUk5EVTBJRFEwTWlBME5UY2dORE01VkRRMk1DQTBNelJSTkRZd0lEUXlOU0F6T1RFZ01UUTVVVE15TUNBdE1UTTFJRE15TUNBdE1UTTVVVE15TUNBdE1UUTNJRE0yTlNBdE1UUTRTRE01TUZFek9UWWdMVEUxTmlBek9UWWdMVEUxTjFRek9UTWdMVEUzTlZFek9Ea2dMVEU0T0NBek9ETWdMVEU1TkVnek56QlJNek01SUMweE9USWdNall5SUMweE9USlJNak0wSUMweE9USWdNakV4SUMweE9USlVNVGMwSUMweE9USlVNVFUzSUMweE9UTlJNVFF6SUMweE9UTWdNVFF6SUMweE9EVlJNVFF6SUMweE9ESWdNVFExSUMweE56QlJNVFE1SUMweE5UUWdNVFV5SUMweE5URlVNVGN5SUMweE5EaFJNakl3SUMweE5EZ2dNak13SUMweE5ERlJNak00SUMweE16WWdNalU0SUMwMU0xUXlOemtnTXpKUk1qYzVJRE16SURJM01pQXlPVkV5TWpRZ0xURXdJREUzTWlBdE1UQlJNVEUzSUMweE1DQTNOU0F6TUZRek15QXhOVGRhVFRNMU1pQXpNalpSTXpJNUlEUXdOU0F5TnpjZ05EQTFVVEkwTWlBME1EVWdNakV3SURNM05GUXhOakFnTWprelVURXpNU0F5TVRRZ01URTVJREV5T1ZFeE1Ua2dNVEkySURFeE9TQXhNVGhVTVRFNElERXdObEV4TVRnZ05qRWdNVE0ySURRMFZERTNPU0F5TmxFeU16TWdNallnTWprd0lEazRUREk1T0NBeE1EbE1NelV5SURNeU5sb2lMejQ4Y0dGMGFDQnBaRDBpVFVwWUxUT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p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e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6TFZSRldDMUpMVEZFTkRZMUlpQmtQU0pOTlRJZ01qZzVVVFU1SURNek1TQXhNRFlnTXpnMlZESXlNaUEwTkRKUk1qVTNJRFEwTWlBeU9EWWdOREkwVkRNeU9TQXpOemxSTXpjeElEUTBNaUEwTXpBZ05EUXlVVFEyTnlBME5ESWdORGswSURReU1GUTFNaklnTXpZeFVUVXlNaUF6TXpJZ05UQTRJRE14TkZRME9ERWdNamt5VkRRMU9DQXlPRGhSTkRNNUlESTRPQ0EwTWpjZ01qazVWRFF4TlNBek1qaFJOREUxSURNM05DQTBOalVnTXpreFVUUTFOQ0EwTURRZ05ESTFJRFF3TkZFME1USWdOREEwSURRd05pQTBNREpSTXpZNElETTROaUF6TlRBZ016TTJVVEk1TUNBeE1UVWdNamt3SURjNFVUSTVNQ0ExTUNBek1EWWdNemhVTXpReElESTJVVE0zT0NBeU5pQTBNVFFnTlRsVU5EWXpJREUwTUZFME5qWWdNVFV3SURRMk9TQXhOVEZVTkRnMUlERTFNMGcwT0RsUk5UQTBJREUxTXlBMU1EUWdNVFExVVRVd05DQXhORFFnTlRBeUlERXpORkUwT0RZZ056Y2dORFF3SURNelZETXpNeUF0TVRGUk1qWXpJQzB4TVNBeU1qY2dOVEpSTVRnMklDMHhNQ0F4TXpNZ0xURXdTREV5TjFFM09DQXRNVEFnTlRjZ01UWlVNelVnTnpGUk16VWdNVEF6SURVMElERXlNMVE1T1NBeE5ETlJNVFF5SURFME15QXhORElnTVRBeFVURTBNaUE0TVNBeE16QWdOalpVTVRBM0lEUTJWRGswSURReFREa3hJRFF3VVRreElETTVJRGszSURNMlZERXhNeUF5T1ZReE16SWdNalpSTVRZNElESTJJREU1TkNBM01WRXlNRE1nT0RjZ01qRTNJREV6T1ZReU5EVWdNalEzVkRJMk1TQXpNVE5STWpZMklETTBNQ0F5TmpZZ016VXlVVEkyTmlBek9EQWdNalV4SURNNU1sUXlNVGNnTkRBMFVURTNOeUEwTURRZ01UUXlJRE0zTWxRNU15QXlPVEJST1RFZ01qZ3hJRGc0SURJNE1GUTNNaUF5TnpoSU5UaFJOVElnTWpnMElEVXlJREk0T1ZvaUx6NDhjR0YwYUNCcFpEMGlUVXBZTFRNdFZFVllMVTR0TmtNaUlHUTlJazAwTWlBME5rZzFObEU1TlNBME5pQXhNRE1nTmpCV05qaFJNVEF6SURjM0lERXdNeUE1TVZReE1ETWdNVEkwVkRFd05DQXhOamRVTVRBMElESXhOMVF4TURRZ01qY3lWREV3TkNBek1qbFJNVEEwSURNMk5pQXhNRFFnTkRBM1ZERXdOQ0EwT0RKVU1UQTBJRFUwTWxReE1ETWdOVGcyVkRFd015QTJNRE5STVRBd0lEWXlNaUE0T1NBMk1qaFVORFFnTmpNM1NESTJWalkyTUZFeU5pQTJPRE1nTWpnZ05qZ3pURE00SURZNE5GRTBPQ0EyT0RVZ05qY2dOamcyVkRFd05DQTJPRGhSTVRJeElEWTRPU0F4TkRFZ05qa3dWREUzTVNBMk9UTlVNVGd5SURZNU5FZ3hPRFZXTXpjNVVURTROU0EyTWlBeE9EWWdOakJSTVRrd0lEVXlJREU1T0NBME9WRXlNVGtnTkRZZ01qUTNJRFEyU0RJMk0xWXdTREkxTlV3eU16SWdNVkV5TURrZ01pQXhPRE1nTWxReE5EVWdNMVF4TURjZ00xUTFOeUF4VERNMElEQklNalpXTkRaSU5ESmFJaTgrUEhCaGRHZ2dhV1E5SWsxS1dDMHpMVlJGV0MxT0xUWkdJaUJrUFNKTk1qZ2dNakUwVVRJNElETXdPU0E1TXlBek56aFVNalV3SURRME9GRXpOREFnTkRRNElEUXdOU0F6T0RCVU5EY3hJREl4TlZFME56RWdNVEl3SURRd055QTFOVlF5TlRBZ0xURXdVVEUxTXlBdE1UQWdPVEVnTlRkVU1qZ2dNakUwV2sweU5UQWdNekJSTXpjeUlETXdJRE0zTWlBeE9UTldNakkxVmpJMU1GRXpOeklnTWpjeUlETTNNU0F5T0RoVU16WTBJRE15TmxRek5EZ2dNell5VkRNeE55QXpPVEJVTWpZNElEUXhNRkV5TmpNZ05ERXhJREkxTWlBME1URlJNakl5SURReE1TQXhPVFVnTXprNVVURTFNaUF6TnpjZ01UTTVJRE16T0ZReE1qWWdNalEyVmpJeU5sRXhNallnTVRNd0lERTBOU0E1TVZFeE56Y2dNekFnTWpVd0lETXdXaUl2UGp4d1lYUm9JR2xrUFNKTlNsZ3RNeTFVUlZndFRpMDJOeUlnWkQwaVRUTXlPU0EwTURsUk16Y3pJRFExTXlBME1qa2dORFV6VVRRMU9TQTBOVE1nTkRjeUlEUXpORlEwT0RVZ016azJVVFE0TlNBek9ESWdORGMySURNM01WUTBORGtnTXpZd1VUUXhOaUF6TmpBZ05ERXlJRE01TUZFME1UQWdOREEwSURReE5TQTBNVEZSTkRFMUlEUXhNaUEwTVRZZ05ERTBWalF4TlZFek9EZ2dOREV5SURNMk15QXpPVE5STXpVMUlETTRPQ0F6TlRVZ016ZzJVVE0xTlNBek9EVWdNelU1SURNNE1WUXpOamdnTXpZNVZETTNPU0F6TlRGVU16ZzRJRE15TlZRek9USWdNamt5VVRNNU1pQXlNekFnTXpReklERTROMVF5TWpJZ01UUXpVVEUzTWlBeE5ETWdNVEl6SURFM01WRXhNVElnTVRVeklERXhNaUF4TXpOUk1URXlJRGs0SURFek9DQTRNVkV4TkRjZ056VWdNVFUxSURjMVZESXlOeUEzTTFFek1URWdOeklnTXpNMUlEWTNVVE01TmlBMU9DQTBNekVnTWpaUk5EY3dJQzB4TXlBME56QWdMVGN5VVRRM01DQXRNVE01SURNNU1pQXRNVGMxVVRNek1pQXRNakEySURJMU1DQXRNakEyVVRFMk55QXRNakEySURFd055QXRNVGMxVVRJNUlDMHhOREFnTWprZ0xUYzFVVEk1SUMwek9TQTFNQ0F0TVRWVU9USWdNVGhNTVRBeklESTBVVFkzSURVMUlEWTNJREV3T0ZFMk55QXhOVFVnT1RZZ01Ua3pVVFV5SURJek55QTFNaUF5T1RKUk5USWdNelUxSURFd01pQXpPVGhVTWpJeklEUTBNbEV5TnpRZ05EUXlJRE14T0NBME1UWk1Nekk1SURRd09WcE5Nams1SURNME0xRXlPVFFnTXpjeElESTNNeUF6T0RkVU1qSXhJRFF3TkZFeE9USWdOREEwSURFM01TQXpPRGhVTVRRMUlETTBNMUV4TkRJZ016STJJREUwTWlBeU9USlJNVFF5SURJME9DQXhORGtnTWpJM1ZERTNPU0F4T1RKUk1UazJJREU0TWlBeU1qSWdNVGd5VVRJME5DQXhPRElnTWpZd0lERTRPVlF5T0RNZ01qQTNWREk1TkNBeU1qZFVNams1SURJME1sRXpNRElnTWpVNElETXdNaUF5T1RKVU1qazVJRE0wTTFwTk5EQXpJQzAzTlZFME1ETWdMVFV3SURNNE9TQXRNelJVTXpRNElDMHhNVlF5T1RrZ0xUSlVNalExSURCSU1qRTRVVEUxTVNBd0lERXpPQ0F0TmxFeE1UZ2dMVEUxSURFd055QXRNelJVT1RVZ0xUYzBVVGsxSUMwNE5DQXhNREVnTFRrM1ZERXlNaUF0TVRJM1ZERTNNQ0F0TVRVMVZESTFNQ0F0TVRZM1VUTXhPU0F0TVRZM0lETTJNU0F0TVRNNVZEUXdNeUF0TnpWYUlpOCtQSEJoZEdnZ2FXUTlJazFLV0MwekxWUkZXQzFPTFRJd05qRWlJR1E5SWlJdlBqeHdZWFJvSUdsa1BTSk5TbGd0TXkxVVJWZ3RTUzB4UkRRMU1TSWdaRDBpVFRNMk5pQTJPRE5STXpZM0lEWTRNeUEwTXpnZ05qZzRWRFV4TVNBMk9UUlJOVEl6SURZNU5DQTFNak1nTmpnMlVUVXlNeUEyTnprZ05EVXdJRE00TkZRek56VWdPRE5VTXpjMElEWTRVVE0zTkNBeU5pQTBNRElnTWpaUk5ERXhJREkzSURReU1pQXpOVkUwTkRNZ05UVWdORFl6SURFek1WRTBOamtnTVRVeElEUTNNeUF4TlRKUk5EYzFJREUxTXlBME9ETWdNVFV6U0RRNE4wZzBPVEZSTlRBMklERTFNeUExTURZZ01UUTFVVFV3TmlBeE5EQWdOVEF6SURFeU9WRTBPVEFnTnprZ05EY3pJRFE0VkRRME5TQTRWRFF4TnlBdE9GRTBNRGtnTFRFd0lETTVNeUF0TVRCUk16VTVJQzB4TUNBek16WWdOVlF6TURZZ016Wk1NekF3SURVeFVUSTVPU0ExTWlBeU9UWWdOVEJSTWprMElEUTRJREk1TWlBME5sRXlNek1nTFRFd0lERTNNaUF0TVRCUk1URTNJQzB4TUNBM05TQXpNRlF6TXlBeE5UZFJNek1nTWpBMUlEVXpJREkxTlZReE1ERWdNelF4VVRFME9DQXpPVGdnTVRrMUlEUXlNRlF5T0RBZ05EUXlVVE16TmlBME5ESWdNelkwSURRd01GRXpOamtnTXprMElETTJPU0F6T1RaUk16Y3dJRFF3TUNBek9UWWdOVEExVkRReU5DQTJNVFpSTkRJMElEWXlPU0EwTVRjZ05qTXlWRE0zT0NBMk16ZElNelUzVVRNMU1TQTJORE1nTXpVeElEWTBOVlF6TlRNZ05qWTBVVE0xT0NBMk9ETWdNelkySURZNE0xcE5NelV5SURNeU5sRXpNamtnTkRBMUlESTNOeUEwTURWUk1qUXlJRFF3TlNBeU1UQWdNemMwVkRFMk1DQXlPVE5STVRNeElESXhOQ0F4TVRrZ01USTVVVEV4T1NBeE1qWWdNVEU1SURFeE9GUXhNVGdnTVRBMlVURXhPQ0EyTVNBeE16WWdORFJVTVRjNUlESTJVVEl6TXlBeU5pQXlPVEFnT1RoTU1qazRJREV3T1V3ek5USWdNekkyV2lJdlBqd3ZaR1ZtY3o0OFp5QnpkSEp2YTJVOUltTjFjbkpsYm5SRGIyeHZjaUlnWm1sc2JEMGlZM1Z5Y21WdWRFTnZiRzl5SWlCemRISnZhMlV0ZDJsa2RHZzlJakFpSUhSeVlXNXpabTl5YlQwaWMyTmhiR1VvTVN3dE1Ta2lQanhuSUdSaGRHRXRiVzFzTFc1dlpHVTlJbTFoZEdnaVBqeG5JR1JoZEdFdGJXMXNMVzV2WkdVOUltMXpkV0lpUGp4bklHUmhkR0V0Ylcxc0xXNXZaR1U5SW0xcElqNDhkWE5sSUdSaGRHRXRZejBpTVVRME16Y2lJSGhzYVc1ck9taHlaV1k5SWlOTlNsZ3RNeTFVUlZndFNTMHhSRFF6TnlJdlBqd3ZaejQ4WnlCa1lYUmhMVzF0YkMxdWIyUmxQU0pVWlZoQmRHOXRJaUIwY21GdWMyWnZjbTA5SW5SeVlXNXpiR0YwWlNnNE5qRXNMVEUxTUNrZ2MyTmhiR1VvTUM0M01EY3BJaUJrWVhSaExXMXFlQzEwWlhoamJHRnpjejBpVDFKRUlqNDhaeUJrWVhSaExXMXRiQzF1YjJSbFBTSnRhU0krUEhWelpTQmtZWFJoTFdNOUlqRkVORE5GSWlCNGJHbHVhenBvY21WbVBTSWpUVXBZTFRNdFZFVllMVWt0TVVRME0wVWlMejQ4TDJjK1BHY2daR0YwWVMxdGJXd3RibTlrWlQwaWJXa2lJSFJ5WVc1elptOXliVDBpZEhKaGJuTnNZWFJsS0RnNE9Td3dLU0krUEhWelpTQmtZWFJoTFdNOUlqRkVORE5HSWlCNGJHbHVhenBvY21WbVBTSWpUVXBZTFRNdFZFVllMVWt0TVVRME0wWWlMejQ4TDJjK1BDOW5Qand2Wno0OFp5QmtZWFJoTFcxdGJDMXViMlJsUFNKdGJ5SWdkSEpoYm5ObWIzSnRQU0owY21GdWMyeGhkR1VvTWpBeU1TNHlMREFwSWo0OGRYTmxJR1JoZEdFdFl6MGlNamdpSUhoc2FXNXJPbWh5WldZOUlpTk5TbGd0TXkxVVJWZ3RUaTB5T0NJdlBqd3ZaejQ4WnlCa1lYUmhMVzF0YkMxdWIyUmxQU0p0YVNJZ2RISmhibk5tYjNKdFBTSjBjbUZ1YzJ4aGRHVW9NalF4TUM0eUxEQXBJajQ4ZFhObElHUmhkR0V0WXowaU1VUTBOVVFpSUhoc2FXNXJPbWh5WldZOUlpTk5TbGd0TXkxVVJWZ3RTUzB4UkRRMVJDSXZQand2Wno0OFp5QmtZWFJoTFcxdGJDMXViMlJsUFNKdGJ5SWdkSEpoYm5ObWIzSnRQU0owY21GdWMyeGhkR1VvTWpreE15NHlMREFwSWo0OGRYTmxJR1JoZEdFdFl6MGlNakF4TmlJZ2VHeHBibXM2YUhKbFpqMGlJMDFLV0MwekxWUkZXQzFPTFRJd01UWWlMejQ4TDJjK1BHY2daR0YwWVMxdGJXd3RibTlrWlQwaWJXa2lJSFJ5WVc1elptOXliVDBpZEhKaGJuTnNZWFJsS0RNME1UTXVNaXd3S1NJK1BIVnpaU0JrWVhSaExXTTlJakZFTkRWRklpQjRiR2x1YXpwb2NtVm1QU0lqVFVwWUxUTXRWRVZZTFVrdE1VUTBOVVVpTHo0OEwyYytQR2NnWkdGMFlTMXRiV3d0Ym05a1pUMGliVzhpSUhSeVlXNXpabTl5YlQwaWRISmhibk5zWVhSbEtETTROek11TWl3d0tTSStQSFZ6WlNCa1lYUmhMV005SWpJNUlpQjRiR2x1YXpwb2NtVm1QU0lqVFVwWUxUTXRWRVZZTFU0dE1qa2lMejQ4TDJjK1BHY2daR0YwWVMxdGJXd3RibTlrWlQwaWJXOGlJSFJ5WVc1elptOXliVDBpZEhKaGJuTnNZWFJsS0RRMU16a3VPU3d3S1NJK1BIVnpaU0JrWVhSaExXTTlJak5FSWlCNGJHbHVhenBvY21WbVBTSWpUVXBZTFRNdFZFVllMVTR0TTBRaUx6NDhMMmMrUEdjZ1pHRjBZUzF0Yld3dGJtOWtaVDBpYlc4aUlIUnlZVzV6Wm05eWJUMGlkSEpoYm5Oc1lYUmxLRFUxT1RVdU55d3dLU0IwY21GdWMyeGhkR1VvTUNBeEtTSStQSFZ6WlNCa1lYUmhMV005SWpJeU1rSWlJSGhzYVc1ck9taHlaV1k5SWlOTlNsZ3RNeTFVUlZndFRFOHRNakl5UWlJdlBqd3ZaejQ4WnlCa1lYUmhMVzF0YkMxdWIyUmxQU0p0YVNJZ2RISmhibk5tYjNKdFBTSjBjbUZ1YzJ4aGRHVW9OamN3Tmk0MExEQXBJajQ4ZFhObElHUmhkR0V0WXowaU1VUTBOVVFpSUhoc2FXNXJPbWh5WldZOUlpTk5TbGd0TXkxVVJWZ3RTUzB4UkRRMVJDSXZQand2Wno0OFp5QmtZWFJoTFcxdGJDMXViMlJsUFNKdGJ5SWdkSEpoYm5ObWIzSnRQU0owY21GdWMyeGhkR1VvTnpJd09TNDBMREFwSWo0OGRYTmxJR1JoZEdFdFl6MGlNamdpSUhoc2FXNXJPbWh5WldZOUlpTk5TbGd0TXkxVVJWZ3RUaTB5T0NJdlBqd3ZaejQ4WnlCa1lYUmhMVzF0YkMxdWIyUmxQU0p0YVNJZ2RISmhibk5tYjNKdFBTSjBjbUZ1YzJ4aGRHVW9OelU1T0M0MExEQXBJajQ4ZFhObElHUmhkR0V0WXowaU1VUTBOalVpSUhoc2FXNXJPbWh5WldZOUlpTk5TbGd0TXkxVVJWZ3RTUzB4UkRRMk5TSXZQand2Wno0OFp5QmtZWFJoTFcxdGJDMXViMlJsUFNKdGJ5SWdkSEpoYm5ObWIzSnRQU0owY21GdWMyeGhkR1VvT0RFM01DNDBMREFwSWo0OGRYTmxJR1JoZEdFdFl6MGlNamtpSUhoc2FXNXJPbWh5WldZOUlpTk5TbGd0TXkxVVJWZ3RUaTB5T1NJdlBqd3ZaejQ4WnlCa1lYUmhMVzF0YkMxdWIyUmxQU0p0YVNJZ2RISmhibk5tYjNKdFBTSjBjbUZ1YzJ4aGRHVW9PRGN5Tml3d0tTSStQSFZ6WlNCa1lYUmhMV005SWpaRElpQjRiR2x1YXpwb2NtVm1QU0lqVFVwWUxUTXRWRVZZTFU0dE5rTWlMejQ4ZFhObElHUmhkR0V0WXowaU5rWWlJSGhzYVc1ck9taHlaV1k5SWlOTlNsZ3RNeTFVUlZndFRpMDJSaUlnZEhKaGJuTm1iM0p0UFNKMGNtRnVjMnhoZEdVb01qYzRMREFwSWk4K1BIVnpaU0JrWVhSaExXTTlJalkzSWlCNGJHbHVhenBvY21WbVBTSWpUVXBZTFRNdFZFVllMVTR0TmpjaUlIUnlZVzV6Wm05eWJUMGlkSEpoYm5Oc1lYUmxLRGMzT0N3d0tTSXZQand2Wno0OFp5QmtZWFJoTFcxdGJDMXViMlJsUFNKdGJ5SWdkSEpoYm5ObWIzSnRQU0owY21GdWMyeGhkR1VvTVRBd01EUXNNQ2tpUGp4MWMyVWdaR0YwWVMxalBTSXlNRFl4SWlCNGJHbHVhenBvY21WbVBTSWpUVXBZTFRNdFZFVllMVTR0TWpBMk1TSXZQand2Wno0OFp5QmtZWFJoTFcxdGJDMXViMlJsUFNKdFpuSmhZeUlnZEhKaGJuTm1iM0p0UFNKMGNtRnVjMnhoZEdVb01UQXhOekF1Tnl3d0tTSStQR2NnWkdGMFlTMXRiV3d0Ym05a1pUMGliWEp2ZHlJZ2RISmhibk5tYjNKdFBTSjBjbUZ1YzJ4aGRHVW9Nakl3TERjeE1Da2lQanhuSUdSaGRHRXRiVzFzTFc1dlpHVTlJbTFwSWo0OGRYTmxJR1JoZEdFdFl6MGlNVVEwTlVRaUlIaHNhVzVyT21oeVpXWTlJaU5OU2xndE15MVVSVmd0U1MweFJEUTFSQ0l2UGp3dlp6NDhaeUJrWVhSaExXMXRiQzF1YjJSbFBTSnRieUlnZEhKaGJuTm1iM0p0UFNKMGNtRnVjMnhoZEdVb05UQXpMREFwSWo0OGRYTmxJR1JoZEdFdFl6MGlNamdpSUhoc2FXNXJPbWh5WldZOUlpTk5TbGd0TXkxVVJWZ3RUaTB5T0NJdlBqd3ZaejQ4WnlCa1lYUmhMVzF0YkMxdWIyUmxQU0p0YVNJZ2RISmhibk5tYjNKdFBTSjBjbUZ1YzJ4aGRHVW9PRGt5TERBcElqNDhkWE5sSUdSaGRHRXRZejBpTVVRME5qVWlJSGhzYVc1ck9taHlaV1k5SWlOTlNsZ3RNeTFVUlZndFNTMHhSRFEyTlNJdlBqd3ZaejQ4WnlCa1lYUmhMVzF0YkMxdWIyUmxQU0p0YnlJZ2RISmhibk5tYjNKdFBTSjBjbUZ1YzJ4aGRHVW9NVFEyTkN3d0tTSStQSFZ6WlNCa1lYUmhMV005SWpJNUlpQjRiR2x1YXpwb2NtVm1QU0lqVFVwWUxUTXRWRVZZTFU0dE1qa2lMejQ4TDJjK1BDOW5QanhuSUdSaGRHRXRiVzFzTFc1dlpHVTlJbTF5YjNjaUlIUnlZVzV6Wm05eWJUMGlkSEpoYm5Oc1lYUmxLREkwTVM0MUxDMDNNVEFwSWo0OFp5QmtZWFJoTFcxdGJDMXViMlJsUFNKdGFTSStQSFZ6WlNCa1lYUmhMV005SWpGRU5EVkZJaUI0YkdsdWF6cG9jbVZtUFNJalRVcFlMVE10VkVWWUxVa3RNVVEwTlVVaUx6NDhMMmMrUEdjZ1pHRjBZUzF0Yld3dGJtOWtaVDBpYlc4aUlIUnlZVzV6Wm05eWJUMGlkSEpoYm5Oc1lYUmxLRFEyTUN3d0tTSStQSFZ6WlNCa1lYUmhMV005SWpJNElpQjRiR2x1YXpwb2NtVm1QU0lqVFVwWUxUTXRWRVZZTFU0dE1qZ2lMejQ4TDJjK1BHY2daR0YwWVMxdGJXd3RibTlrWlQwaWJXa2lJSFJ5WVc1elptOXliVDBpZEhKaGJuTnNZWFJsS0RnME9Td3dLU0krUEhWelpTQmtZWFJoTFdNOUlqRkVORFkxSWlCNGJHbHVhenBvY21WbVBTSWpUVXBZTFRNdFZFVllMVWt0TVVRME5qVWlMejQ4TDJjK1BHY2daR0YwWVMxdGJXd3RibTlrWlQwaWJXOGlJSFJ5WVc1elptOXliVDBpZEhKaGJuTnNZWFJsS0RFME1qRXNNQ2tpUGp4MWMyVWdaR0YwWVMxalBTSXlPU0lnZUd4cGJtczZhSEpsWmowaUkwMUtXQzB6TFZSRldDMU9MVEk1SWk4K1BDOW5Qand2Wno0OGNtVmpkQ0IzYVdSMGFEMGlNakExTXlJZ2FHVnBaMmgwUFNJMk1DSWdlRDBpTVRJd0lpQjVQU0l5TWpBaUx6NDhMMmMrUEdjZ1pHRjBZUzF0Yld3dGJtOWtaVDBpYldraUlIUnlZVzV6Wm05eWJUMGlkSEpoYm5Oc1lYUmxLREV5TkRZekxqY3NNQ2tpUGp4MWMyVWdaR0YwWVMxalBTSXhSRFExTVNJZ2VHeHBibXM2YUhKbFpqMGlJMDFLV0MwekxWUkZXQzFKTFRGRU5EVXhJaTgrUEM5blBqeG5JR1JoZEdFdGJXMXNMVzV2WkdVOUltMXBJaUIwY21GdWMyWnZjbTA5SW5SeVlXNXpiR0YwWlNneE1qazRNeTQzTERBcElqNDhkWE5sSUdSaGRHRXRZejBpTVVRME5qVWlJSGhzYVc1ck9taHlaV1k5SWlOTlNsZ3RNeTFVUlZndFNTMHhSRFEyTlNJdlBqd3ZaejQ4TDJjK1BDOW5Qand2YzNablBnPT0iLAoJIlJlYWxWaWV3U2l6ZUpzb24iIDogIntcImhlaWdodFwiOjg1Ny4xNDI4NjgwNDE5OTIyLFwid2lkdGhcIjo0Nzg1LjcxNDQxNjUwMzkwNn0iCn0K"/>
    </extobj>
    <extobj name="2384804F-3998-4D57-9195-F3826E402611-19">
      <extobjdata type="2384804F-3998-4D57-9195-F3826E402611" data="ewoJIkltZ1NldHRpbmdKc29uIiA6ICJ7XCJoZWlnaHRcIjo0Ni40Mjg1NzE0Mjg1NzE0MixcIndpZHRoXCI6MjI4LjU3MTQyODU3MTQyODU2fSIsCgkiTGF0ZXgiIDogIkRfe0tMfShwXFx8cSkgPSBcXHN1bV94IHAoeCkgXFxsb2cgXFxmcmFje3AoeCl9e3EoeCl9IiwKCSJMYXRleEltZ0Jhc2U2NCIgOiAiUEhOMlp5QjRiV3h1Y3owaWFIUjBjRG92TDNkM2R5NTNNeTV2Y21jdk1qQXdNQzl6ZG1jaUlIZHBaSFJvUFNJeU9TNHpNMlY0SWlCb1pXbG5hSFE5SWpVdU9USXpaWGdpSUhKdmJHVTlJbWx0WnlJZ1ptOWpkWE5oWW14bFBTSm1ZV3h6WlNJZ2RtbGxkMEp2ZUQwaU1DQXRNVFEyTUNBeE1qazJNeTQzSURJMk1UY3VPQ0lnZUcxc2JuTTZlR3hwYm1zOUltaDBkSEE2THk5M2QzY3Vkek11YjNKbkx6RTVPVGt2ZUd4cGJtc2lJR0Z5YVdFdGFHbGtaR1Z1UFNKMGNuVmxJaUJ6ZEhsc1pUMGlkbVZ5ZEdsallXd3RZV3hwWjI0NklDMHlMall4T1dWNE95QnRZWGd0ZDJsa2RHZzZJRGs0SlRzaVBqeGtaV1p6UGp4d1lYUm9JR2xrUFNKTlNsZ3ROek10VkVWWUxVa3RNVVEwTXpjaUlHUTlJazB5T0RjZ05qSTRVVEk0TnlBMk16VWdNak13SURZek4xRXlNRGNnTmpNM0lESXdNQ0EyTXpoVU1Ua3pJRFkwTjFFeE9UTWdOalUxSURFNU55QTJOamRVTWpBMElEWTRNbEV5TURZZ05qZ3pJRFF3TXlBMk9ETlJOVGN3SURZNE1pQTFPVEFnTmpneVZEWXpNQ0EyTnpaUk56QXlJRFkxT1NBM05USWdOVGszVkRnd015QTBNekZST0RBeklESTNOU0EyT1RZZ01UVXhWRFEwTkNBelREUXpNQ0F4VERJek5pQXdTREV5TlVnM01sRTBPQ0F3SURReElESlVNek1nTVRGUk16TWdNVE1nTXpZZ01qVlJOREFnTkRFZ05EUWdORE5VTmpjZ05EWlJPVFFnTkRZZ01USTNJRFE1VVRFME1TQTFNaUF4TkRZZ05qRlJNVFE1SURZMUlESXhPQ0F6TXpsVU1qZzNJRFl5T0ZwTk56QXpJRFEyT1ZFM01ETWdOVEEzSURZNU1pQTFNemRVTmpZMklEVTRORlEyTWprZ05qRXpWRFU1TUNBMk1qbFVOVFUxSURZek5sRTFOVE1nTmpNMklEVTBNU0EyTXpaVU5URXlJRFl6TmxRME56a2dOak0zU0RRek5sRXpPVElnTmpNM0lETTROaUEyTWpkUk16ZzBJRFl5TXlBek1UTWdNek01VkRJME1pQTFNbEV5TkRJZ05EZ2dNalV6SURRNFZETXpNQ0EwTjFFek16VWdORGNnTXpRNUlEUTNWRE0zTXlBME5sRTBPVGtnTkRZZ05UZ3hJREV5T0ZFMk1UY2dNVFkwSURZME1DQXlNVEpVTmpneklETXpPVlEzTURNZ05EWTVXaUl2UGp4d1lYUm9JR2xrUFNKTlNsZ3ROek10VkVWWUxVa3RNVVEwTTBVaUlHUTlJazB5T0RVZ05qSTRVVEk0TlNBMk16VWdNakk0SURZek4xRXlNRFVnTmpNM0lERTVPQ0EyTXpoVU1Ua3hJRFkwTjFFeE9URWdOalE1SURFNU15QTJOakZSTVRrNUlEWTRNU0F5TURNZ05qZ3lVVEl3TlNBMk9ETWdNakUwSURZNE0wZ3lNVGxSTWpZd0lEWTRNU0F6TlRVZ05qZ3hVVE00T1NBMk9ERWdOREU0SURZNE1WUTBOak1nTmpneVZEUTRNeUEyT0RKUk5UQXdJRFk0TWlBMU1EQWdOamMwVVRVd01DQTJOamtnTkRrM0lEWTJNRkUwT1RZZ05qVTRJRFE1TmlBMk5UUlVORGsxSURZME9GUTBPVE1nTmpRMFZEUTVNQ0EyTkRGVU5EZzJJRFl6T1ZRME56a2dOak00VkRRM01DQTJNemRVTkRVMklEWXpOMUUwTVRZZ05qTTJJRFF3TlNBMk16UlVNemczSURZeU0wd3pNRFlnTXpBMVVUTXdOeUF6TURVZ05Ea3dJRFEwT1ZRMk56Z2dOVGszVVRZNU1pQTJNVEVnTmpreUlEWXlNRkUyT1RJZ05qTTFJRFkyTnlBMk16ZFJOalV4SURZek55QTJOVEVnTmpRNFVUWTFNU0EyTlRBZ05qVTBJRFkyTWxRMk5Ua2dOamMzVVRZMk1pQTJPRElnTmpjMklEWTRNbEUyT0RBZ05qZ3lJRGN4TVNBMk9ERlVOemt4SURZNE1GRTRNVFFnTmpnd0lEZ3pPU0EyT0RGVU9EWTVJRFk0TWxFNE9Ea2dOamd5SURnNE9TQTJOekpST0RnNUlEWTFNQ0E0T0RFZ05qUXlVVGczT0NBMk16Y2dPRFl5SURZek4xRTNPRGNnTmpNeUlEY3lOaUExT0RaUk56RXdJRFUzTmlBMk5UWWdOVE0wVkRVMU5pQTBOVFZNTlRBNUlEUXhPRXcxTVRnZ016azJVVFV5TnlBek56UWdOVFEySURNeU9WUTFPREVnTWpRMFVUWTFOaUEyTnlBMk5qRWdOakZSTmpZeklEVTVJRFkyTmlBMU4xRTJPREFnTkRjZ056RTNJRFEyU0Rjek9GRTNORFFnTXpnZ056UTBJRE0zVkRjME1TQXhPVkUzTXpjZ05pQTNNekVnTUVnM01qQlJOamd3SURNZ05qSTFJRE5STlRBeklETWdORGc0SURCSU5EYzRVVFEzTWlBMklEUTNNaUE1VkRRM05DQXlOMUUwTnpnZ05EQWdORGd3SURRelZEUTVNU0EwTmtnME9UUlJOVFEwSURRMklEVTBOQ0EzTVZFMU5EUWdOelVnTlRFM0lERTBNVlEwT0RVZ01qRTJURFF5TnlBek5UUk1NelU1SURNd01Vd3lPVEVnTWpRNFRESTJPQ0F4TlRWUk1qUTFJRFl6SURJME5TQTFPRkV5TkRVZ05URWdNalV6SURRNVZETXdNeUEwTmtnek16UlJNelF3SURNM0lETTBNQ0F6TlZFek5EQWdNVGtnTXpNeklEVlJNekk0SURBZ016RTNJREJSTXpFMElEQWdNamd3SURGVU1UZ3dJREpSTVRFNElESWdPRFVnTWxRME9TQXhVVE14SURFZ016RWdNVEZSTXpFZ01UTWdNelFnTWpWUk16Z2dOREVnTkRJZ05ETlVOalVnTkRaUk9USWdORFlnTVRJMUlEUTVVVEV6T1NBMU1pQXhORFFnTmpGUk1UUTNJRFkxSURJeE5pQXpNemxVTWpnMUlEWXlPRm9pTHo0OGNHRjBhQ0JwWkQwaVRVcFlMVGN6TFZSRldDMUpMVEZFTkROR0lpQmtQU0pOTWpJNElEWXpOMUV4T1RRZ05qTTNJREU1TWlBMk5ERlJNVGt4SURZME15QXhPVEVnTmpRNVVURTVNU0EyTnpNZ01qQXlJRFk0TWxFeU1EUWdOamd6SURJeE55QTJPRE5STWpjeElEWTRNQ0F6TkRRZ05qZ3dVVFE0TlNBMk9EQWdOVEEySURZNE0wZzFNVGhSTlRJMElEWTNOeUExTWpRZ05qYzBWRFV5TWlBMk5UWlJOVEUzSURZME1TQTFNVE1nTmpNM1NEUTNOVkUwTURZZ05qTTJJRE01TkNBMk1qaFJNemczSURZeU5DQXpPREFnTmpBd1ZETXhNeUF6TXpaUk1qazNJREkzTVNBeU56a2dNVGs0VkRJMU1pQTRPRXd5TkRNZ05USlJNalF6SURRNElESTFNaUEwT0ZRek1URWdORFpJTXpJNFVUTTJNQ0EwTmlBek56a2dORGRVTkRJNElEVTBWRFEzT0NBM01sUTFNaklnTVRBMlZEVTJOQ0F4TmpGUk5UZ3dJREU1TVNBMU9UUWdNakk0VkRZeE1TQXlOekJSTmpFMklESTNNeUEyTWpnZ01qY3pTRFkwTVZFMk5EY2dNalkwSURZME55QXlOakpVTmpJM0lESXdNMVExT0RNZ09ETlVOVFUzSURsUk5UVTFJRFFnTlRVeklETlVOVE0zSURCVU5EazBJQzB4VVRRNE15QXRNU0EwTVRnZ0xURlVNamswSURCSU1URTJVVE15SURBZ016SWdNVEJSTXpJZ01UY2dNelFnTWpSUk16a2dORE1nTkRRZ05EVlJORGdnTkRZZ05Ua2dORFpJTmpWUk9USWdORFlnTVRJMUlEUTVVVEV6T1NBMU1pQXhORFFnTmpGUk1UUTNJRFkxSURJeE5pQXpNemxVTWpnMUlEWXlPRkV5T0RVZ05qTTFJREl5T0NBMk16ZGFJaTgrUEhCaGRHZ2dhV1E5SWsxS1dDMDNN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56TXRWRVZZTFVrdE1VUTBOVVFpSUdROUlrMHlNeUF5T0RkUk1qUWdNamt3SURJMUlESTVOVlF6TUNBek1UZFVOREFnTXpRNFZEVTFJRE00TVZRM05TQTBNVEZVTVRBeElEUXpNMVF4TXpRZ05EUXlVVEl3T1NBME5ESWdNak13SURNM09Fd3lOREFnTXpnM1VUTXdNaUEwTkRJZ016VTRJRFEwTWxFME1qTWdORFF5SURRMk1DQXpPVFZVTkRrM0lESTRNVkUwT1RjZ01UY3pJRFF5TVNBNE1sUXlORGtnTFRFd1VUSXlOeUF0TVRBZ01qRXdJQzAwVVRFNU9TQXhJREU0TnlBeE1WUXhOamdnTWpoTU1UWXhJRE0yVVRFMk1DQXpOU0F4TXprZ0xUVXhWREV4T0NBdE1UTTRVVEV4T0NBdE1UUTBJREV5TmlBdE1UUTFWREUyTXlBdE1UUTRTREU0T0ZFeE9UUWdMVEUxTlNBeE9UUWdMVEUxTjFReE9URWdMVEUzTlZFeE9EZ2dMVEU0TnlBeE9EVWdMVEU1TUZReE56SWdMVEU1TkZFeE56QWdMVEU1TkNBeE5qRWdMVEU1TkZReE1qY2dMVEU1TTFRMk5TQXRNVGt5VVMwMUlDMHhPVElnTFRJMElDMHhPVFJJTFRNeVVTMHpPU0F0TVRnM0lDMHpPU0F0TVRnelVTMHpOeUF0TVRVMklDMHlOaUF0TVRRNFNDMDJVVEk0SUMweE5EY2dNek1nTFRFek5sRXpOaUF0TVRNd0lEazBJREV3TTFReE5UVWdNelV3VVRFMU5pQXpOVFVnTVRVMklETTJORkV4TlRZZ05EQTFJREV6TVNBME1EVlJNVEE1SURRd05TQTVOQ0F6TnpkVU56RWdNekUyVkRVNUlESTRNRkUxTnlBeU56Z2dORE1nTWpjNFNESTVVVEl6SURJNE5DQXlNeUF5T0RkYVRURTNPQ0F4TURKUk1qQXdJREkySURJMU1pQXlObEV5T0RJZ01qWWdNekV3SURRNVZETTFOaUF4TURkUk16YzBJREUwTVNBek9USWdNakUxVkRReE1TQXpNalZXTXpNeFVUUXhNU0EwTURVZ016VXdJRFF3TlZFek16a2dOREExSURNeU9DQTBNREpVTXpBMklETTVNMVF5T0RZZ016Z3dWREkyT1NBek5qVlVNalUwSURNMU1GUXlORE1nTXpNMlZESXpOU0F6TWpaTU1qTXlJRE15TWxFeU16SWdNekl4SURJeU9TQXpNRGhVTWpFNElESTJORlF5TURRZ01qRXlVVEUzT0NBeE1EWWdNVGM0SURFd01sb2lMejQ4Y0dGMGFDQnBaRDBpVFVwWUxUY3pMVlJGV0MxT0xUSXdNVFlpSUdROUlrMHhNek1nTnpNMlVURXpPQ0EzTlRBZ01UVXpJRGMxTUZFeE5qUWdOelV3SURFM01DQTNNemxSTVRjeUlEY3pOU0F4TnpJZ01qVXdWREUzTUNBdE1qTTVVVEUyTkNBdE1qVXdJREUxTWlBdE1qVXdVVEUwTkNBdE1qVXdJREV6T0NBdE1qUTBUREV6TnlBdE1qUXpVVEV6TXlBdE1qUXhJREV6TXlBdE1UYzVWREV6TWlBeU5UQlJNVE15SURjek1TQXhNek1nTnpNMldrMHpNamtnTnpNNVVUTXpOQ0EzTlRBZ016UTJJRGMxTUZFek5UTWdOelV3SURNMk1TQTNORFJNTXpZeUlEYzBNMUV6TmpZZ056UXhJRE0yTmlBMk56bFVNelkzSURJMU1GUXpOamNnTFRFM09GUXpOaklnTFRJME0wd3pOakVnTFRJME5GRXpOVFVnTFRJMU1DQXpORGNnTFRJMU1GRXpNelVnTFRJMU1DQXpNamtnTFRJek9WRXpNamNnTFRJek5TQXpNamNnTWpVd1ZETXlPU0EzTXpsYUlpOCtQSEJoZEdnZ2FXUTlJazFLV0MwM015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np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M01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Y3pMVlJGV0MxTVR5MHlNakV4SWlCa1BTSk5OakFnT1RRNFVUWXpJRGsxTUNBMk5qVWdPVFV3U0RFeU5qZE1NVE15TlNBNE1UVlJNVE00TkNBMk56Y2dNVE00T0NBMk5qbElNVE0wT0V3eE16UXhJRFk0TTFFeE16SXdJRGN5TkNBeE1qZzFJRGMyTVZFeE1qTTFJRGd3T1NBeE1UYzBJRGd6T0ZReE1ETXpJRGc0TVZRNE9ESWdPRGs0VkRZNU9TQTVNREpJTlRjMFNEVTBNMGd5TlRGTU1qVTVJRGc1TVZFM01qSWdNalU0SURjeU5DQXlOVEpSTnpJMUlESTFNQ0EzTWpRZ01qUTJVVGN5TVNBeU5ETWdORFl3SUMwMU5rd3hPVFlnTFRNMU5sRXhPVFlnTFRNMU55QTBNRGNnTFRNMU4xRTBOVGtnTFRNMU55QTFORGdnTFRNMU4xUTJOellnTFRNMU9GRTRNVElnTFRNMU9DQTRPVFlnTFRNMU0xUXhNRFl6SUMwek16SlVNVEl3TkNBdE1qZ3pWREV6TURjZ0xURTVObEV4TXpJNElDMHhOekFnTVRNME9DQXRNVEkwU0RFek9EaFJNVE00T0NBdE1USTFJREV6T0RFZ0xURTBOVlF4TXpVMklDMHlNVEJVTVRNeU5TQXRNamswVERFeU5qY2dMVFEwT1V3Mk5qWWdMVFExTUZFMk5DQXRORFV3SURZeElDMDBORGhSTlRVZ0xUUTBOaUExTlNBdE5ETTVVVFUxSUMwME16Y2dOVGNnTFRRek0wdzFPVEFnTVRjM1VUVTVNQ0F4TnpnZ05UVTNJREl5TWxRME5USWdNelkyVkRNeU1pQTFORFJNTlRZZ09UQTVURFUxSURreU5GRTFOU0E1TkRVZ05qQWdPVFE0V2lJdlBqeHdZWFJvSUdsa1BTSk5TbGd0TnpN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56TXRWRVZZTFU0dE5rTWlJR1E5SWswME1pQTBOa2cxTmxFNU5TQTBOaUF4TURNZ05qQldOamhSTVRBeklEYzNJREV3TXlBNU1WUXhNRE1nTVRJMFZERXdOQ0F4TmpkVU1UQTBJREl4TjFReE1EUWdNamN5VkRFd05DQXpNamxSTVRBMElETTJOaUF4TURRZ05EQTNWREV3TkNBME9ESlVNVEEwSURVME1sUXhNRE1nTlRnMlZERXdNeUEyTUROUk1UQXdJRFl5TWlBNE9TQTJNamhVTkRRZ05qTTNTREkyVmpZMk1GRXlOaUEyT0RNZ01qZ2dOamd6VERNNElEWTRORkUwT0NBMk9EVWdOamNnTmpnMlZERXdOQ0EyT0RoUk1USXhJRFk0T1NBeE5ERWdOamt3VkRFM01TQTJPVE5VTVRneUlEWTVORWd4T0RWV016YzVVVEU0TlNBMk1pQXhPRFlnTmpCUk1Ua3dJRFV5SURFNU9DQTBPVkV5TVRrZ05EWWdNalEzSURRMlNESTJNMVl3U0RJMU5Vd3lNeklnTVZFeU1Ea2dNaUF4T0RNZ01sUXhORFVnTTFReE1EY2dNMVExTnlBeFRETTBJREJJTWpaV05EWklOREphSWk4K1BIQmhkR2dnYVdROUlrMUtXQzAzTXkxVVJWZ3RUaTAyUmlJZ1pEMGlUVEk0SURJeE5GRXlPQ0F6TURrZ09UTWdNemM0VkRJMU1DQTBORGhSTXpRd0lEUTBPQ0EwTURVZ016Z3dWRFEzTVNBeU1UVlJORGN4SURFeU1DQTBNRGNnTlRWVU1qVXdJQzB4TUZFeE5UTWdMVEV3SURreElEVTNWREk0SURJeE5GcE5NalV3SURNd1VUTTNNaUF6TUNBek56SWdNVGt6VmpJeU5WWXlOVEJSTXpjeUlESTNNaUF6TnpFZ01qZzRWRE0yTkNBek1qWlVNelE0SURNMk1sUXpNVGNnTXprd1ZESTJPQ0EwTVRCUk1qWXpJRFF4TVNBeU5USWdOREV4VVRJeU1pQTBNVEVnTVRrMUlETTVPVkV4TlRJZ016YzNJREV6T1NBek16aFVNVEkySURJME5sWXlNalpSTVRJMklERXpNQ0F4TkRVZ09URlJNVGMzSURNd0lESTFNQ0F6TUZvaUx6NDhjR0YwYUNCcFpEMGlUVXBZTFRjekxWUkZXQzFPTFRZM0lpQmtQU0pOTXpJNUlEUXdPVkV6TnpNZ05EVXpJRFF5T1NBME5UTlJORFU1SURRMU15QTBOeklnTkRNMFZEUTROU0F6T1RaUk5EZzFJRE00TWlBME56WWdNemN4VkRRME9TQXpOakJSTkRFMklETTJNQ0EwTVRJZ016a3dVVFF4TUNBME1EUWdOREUxSURReE1WRTBNVFVnTkRFeUlEUXhOaUEwTVRSV05ERTFVVE00T0NBME1USWdNell6SURNNU0xRXpOVFVnTXpnNElETTFOU0F6T0RaUk16VTFJRE00TlNBek5Ua2dNemd4VkRNMk9DQXpOamxVTXpjNUlETTFNVlF6T0RnZ016STFWRE01TWlBeU9USlJNemt5SURJek1DQXpORE1nTVRnM1ZESXlNaUF4TkROUk1UY3lJREUwTXlBeE1qTWdNVGN4VVRFeE1pQXhOVE1nTVRFeUlERXpNMUV4TVRJZ09UZ2dNVE00SURneFVURTBOeUEzTlNBeE5UVWdOelZVTWpJM0lEY3pVVE14TVNBM01pQXpNelVnTmpkUk16azJJRFU0SURRek1TQXlObEUwTnpBZ0xURXpJRFEzTUNBdE56SlJORGN3SUMweE16a2dNemt5SUMweE56VlJNek15SUMweU1EWWdNalV3SUMweU1EWlJNVFkzSUMweU1EWWdNVEEzSUMweE56VlJNamtnTFRFME1DQXlPU0F0TnpWUk1qa2dMVE01SURVd0lDMHhOVlE1TWlBeE9Fd3hNRE1nTWpSUk5qY2dOVFVnTmpjZ01UQTRVVFkzSURFMU5TQTVOaUF4T1ROUk5USWdNak0zSURVeUlESTVNbEUxTWlBek5UVWdNVEF5SURNNU9GUXlNak1nTkRReVVUSTNOQ0EwTkRJZ016RTRJRFF4Tmt3ek1qa2dOREE1V2sweU9Ua2dNelF6VVRJNU5DQXpOekVnTWpjeklETTROMVF5TWpFZ05EQTBVVEU1TWlBME1EUWdNVGN4SURNNE9GUXhORFVnTXpRelVURTBNaUF6TWpZZ01UUXlJREk1TWxFeE5ESWdNalE0SURFME9TQXlNamRVTVRjNUlERTVNbEV4T1RZZ01UZ3lJREl5TWlBeE9ESlJNalEwSURFNE1pQXlOakFnTVRnNVZESTRNeUF5TURkVU1qazBJREl5TjFReU9Ua2dNalF5VVRNd01pQXlOVGdnTXpBeUlESTVNbFF5T1RrZ016UXpXazAwTURNZ0xUYzFVVFF3TXlBdE5UQWdNemc1SUMwek5GUXpORGdnTFRFeFZESTVPU0F0TWxReU5EVWdNRWd5TVRoUk1UVXhJREFnTVRNNElDMDJVVEV4T0NBdE1UVWdNVEEzSUMwek5GUTVOU0F0TnpSUk9UVWdMVGcwSURFd01TQXRPVGRVTVRJeUlDMHhNamRVTVRjd0lDMHhOVFZVTWpVd0lDMHhOamRSTXpFNUlDMHhOamNnTXpZeElDMHhNemxVTkRBeklDMDNOVm9pTHo0OGNHRjBhQ0JwWkQwaVRVcFlMVGN6TFZSRldDMU9MVEl3TmpFaUlHUTlJ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XpjaUlIaHNhVzVyT21oeVpXWTlJaU5OU2xndE56TXRWRVZZTFVrdE1VUTBNemNpTHo0OEwyYytQR2NnWkdGMFlTMXRiV3d0Ym05a1pUMGlWR1ZZUVhSdmJTSWdkSEpoYm5ObWIzSnRQU0owY21GdWMyeGhkR1VvT0RZeExDMHhOVEFwSUhOallXeGxLREF1TnpBM0tTSWdaR0YwWVMxdGFuZ3RkR1Y0WTJ4aGMzTTlJazlTUkNJK1BHY2daR0YwWVMxdGJXd3RibTlrWlQwaWJXa2lQangxYzJVZ1pHRjBZUzFqUFNJeFJEUXpSU0lnZUd4cGJtczZhSEpsWmowaUkwMUtXQzAzTXkxVVJWZ3RTUzB4UkRRelJTSXZQand2Wno0OFp5QmtZWFJoTFcxdGJDMXViMlJsUFNKdGFTSWdkSEpoYm5ObWIzSnRQU0owY21GdWMyeGhkR1VvT0RnNUxEQXBJajQ4ZFhObElHUmhkR0V0WXowaU1VUTBNMFlpSUhoc2FXNXJPbWh5WldZOUlpTk5TbGd0TnpNdFZFVllMVWt0TVVRME0wWWlMejQ4TDJjK1BDOW5Qand2Wno0OFp5QmtZWFJoTFcxdGJDMXViMlJsUFNKdGJ5SWdkSEpoYm5ObWIzSnRQU0owY21GdWMyeGhkR1VvTWpBeU1TNHlMREFwSWo0OGRYTmxJR1JoZEdFdFl6MGlNamdpSUhoc2FXNXJPbWh5WldZOUlpTk5TbGd0TnpNdFZFVllMVTR0TWpnaUx6NDhMMmMrUEdjZ1pHRjBZUzF0Yld3dGJtOWtaVDBpYldraUlIUnlZVzV6Wm05eWJUMGlkSEpoYm5Oc1lYUmxLREkwTVRBdU1pd3dLU0krUEhWelpTQmtZWFJoTFdNOUlqRkVORFZFSWlCNGJHbHVhenBvY21WbVBTSWpUVXBZTFRjekxWUkZXQzFKTFRGRU5EVkVJaTgrUEM5blBqeG5JR1JoZEdFdGJXMXNMVzV2WkdVOUltMXZJaUIwY21GdWMyWnZjbTA5SW5SeVlXNXpiR0YwWlNneU9URXpMaklzTUNraVBqeDFjMlVnWkdGMFlTMWpQU0l5TURFMklpQjRiR2x1YXpwb2NtVm1QU0lqVFVwWUxUY3pMVlJGV0MxT0xUSXdNVFlpTHo0OEwyYytQR2NnWkdGMFlTMXRiV3d0Ym05a1pUMGliV2tpSUhSeVlXNXpabTl5YlQwaWRISmhibk5zWVhSbEtETTBNVE11TWl3d0tTSStQSFZ6WlNCa1lYUmhMV005SWpGRU5EVkZJaUI0YkdsdWF6cG9jbVZtUFNJalRVcFlMVGN6TFZSRldDMUpMVEZFTkRWRklpOCtQQzluUGp4bklHUmhkR0V0Ylcxc0xXNXZaR1U5SW0xdklpQjBjbUZ1YzJadmNtMDlJblJ5WVc1emJHRjBaU2d6T0RjekxqSXNNQ2tpUGp4MWMyVWdaR0YwWVMxalBTSXlPU0lnZUd4cGJtczZhSEpsWmowaUkwMUtXQzAzTXkxVVJWZ3RUaTB5T1NJdlBqd3ZaejQ4WnlCa1lYUmhMVzF0YkMxdWIyUmxQU0p0YnlJZ2RISmhibk5tYjNKdFBTSjBjbUZ1YzJ4aGRHVW9ORFV6T1M0NUxEQXBJajQ4ZFhObElHUmhkR0V0WXowaU0wUWlJSGhzYVc1ck9taHlaV1k5SWlOTlNsZ3ROek10VkVWWUxVNHRNMFFpTHo0OEwyYytQR2NnWkdGMFlTMXRiV3d0Ym05a1pUMGliWFZ1WkdWeUlpQjBjbUZ1YzJadmNtMDlJblJ5WVc1emJHRjBaU2cxTlRrMUxqY3NNQ2tpUGp4bklHUmhkR0V0Ylcxc0xXNXZaR1U5SW0xdklqNDhkWE5sSUdSaGRHRXRZejBpTWpJeE1TSWdlR3hwYm1zNmFISmxaajBpSTAxS1dDMDNNeTFVUlZndFRFOHRNakl4TVNJdlBqd3ZaejQ4WnlCa1lYUmhMVzF0YkMxdWIyUmxQU0p0YVNJZ2RISmhibk5tYjNKdFBTSjBjbUZ1YzJ4aGRHVW9OVEU1TGpnc0xURXdOVEFwSUhOallXeGxLREF1TnpBM0tTSStQSFZ6WlNCa1lYUmhMV005SWpGRU5EWTFJaUI0YkdsdWF6cG9jbVZtUFNJalRVcFlMVGN6TFZSRldDMUpMVEZFTkRZMUlpOCtQQzluUGp3dlp6NDhaeUJrWVhSaExXMXRiQzF1YjJSbFBTSnRhU0lnZEhKaGJuTm1iM0p0UFNKMGNtRnVjMnhoZEdVb056SXdOaTQwTERBcElqNDhkWE5sSUdSaGRHRXRZejBpTVVRME5VUWlJSGhzYVc1ck9taHlaV1k5SWlOTlNsZ3ROek10VkVWWUxVa3RNVVEwTlVRaUx6NDhMMmMrUEdjZ1pHRjBZUzF0Yld3dGJtOWtaVDBpYlc4aUlIUnlZVzV6Wm05eWJUMGlkSEpoYm5Oc1lYUmxLRGMzTURrdU5Dd3dLU0krUEhWelpTQmtZWFJoTFdNOUlqSTRJaUI0YkdsdWF6cG9jbVZtUFNJalRVcFlMVGN6TFZSRldDMU9MVEk0SWk4K1BDOW5QanhuSUdSaGRHRXRiVzFzTFc1dlpHVTlJbTFwSWlCMGNtRnVjMlp2Y20wOUluUnlZVzV6YkdGMFpTZzRNRGs0TGpRc01Da2lQangxYzJVZ1pHRjBZUzFqUFNJeFJEUTJOU0lnZUd4cGJtczZhSEpsWmowaUkwMUtXQzAzTXkxVVJWZ3RTUzB4UkRRMk5TSXZQand2Wno0OFp5QmtZWFJoTFcxdGJDMXViMlJsUFNKdGJ5SWdkSEpoYm5ObWIzSnRQU0owY21GdWMyeGhkR1VvT0RZM01DNDBMREFwSWo0OGRYTmxJR1JoZEdFdFl6MGlNamtpSUhoc2FXNXJPbWh5WldZOUlpTk5TbGd0TnpNdFZFVllMVTR0TWpraUx6NDhMMmMrUEdjZ1pHRjBZUzF0Yld3dGJtOWtaVDBpYldraUlIUnlZVzV6Wm05eWJUMGlkSEpoYm5Oc1lYUmxLRGt5TWpZc01Da2lQangxYzJVZ1pHRjBZUzFqUFNJMlF5SWdlR3hwYm1zNmFISmxaajBpSTAxS1dDMDNNeTFVUlZndFRpMDJReUl2UGp4MWMyVWdaR0YwWVMxalBTSTJSaUlnZUd4cGJtczZhSEpsWmowaUkwMUtXQzAzTXkxVVJWZ3RUaTAyUmlJZ2RISmhibk5tYjNKdFBTSjBjbUZ1YzJ4aGRHVW9NamM0TERBcElpOCtQSFZ6WlNCa1lYUmhMV005SWpZM0lpQjRiR2x1YXpwb2NtVm1QU0lqVFVwWUxUY3pMVlJGV0MxT0xUWTNJaUIwY21GdWMyWnZjbTA5SW5SeVlXNXpiR0YwWlNnM056Z3NNQ2tpTHo0OEwyYytQR2NnWkdGMFlTMXRiV3d0Ym05a1pUMGliVzhpSUhSeVlXNXpabTl5YlQwaWRISmhibk5zWVhSbEtERXdOVEEwTERBcElqNDhkWE5sSUdSaGRHRXRZejBpTWpBMk1TSWdlR3hwYm1zNmFISmxaajBpSTAxS1dDMDNNeTFVUlZndFRpMHlNRFl4SWk4K1BDOW5QanhuSUdSaGRHRXRiVzFzTFc1dlpHVTlJbTFtY21GaklpQjBjbUZ1YzJadmNtMDlJblJ5WVc1emJHRjBaU2d4TURZM01DNDNMREFwSWo0OFp5QmtZWFJoTFcxdGJDMXViMlJsUFNKdGNtOTNJaUIwY21GdWMyWnZjbTA5SW5SeVlXNXpiR0YwWlNneU1qQXNOekV3S1NJK1BHY2daR0YwWVMxdGJXd3RibTlrWlQwaWJXa2lQangxYzJVZ1pHRjBZUzFqUFNJeFJEUTFSQ0lnZUd4cGJtczZhSEpsWmowaUkwMUtXQzAzTXkxVVJWZ3RTUzB4UkRRMVJDSXZQand2Wno0OFp5QmtZWFJoTFcxdGJDMXViMlJsUFNKdGJ5SWdkSEpoYm5ObWIzSnRQU0owY21GdWMyeGhkR1VvTlRBekxEQXBJajQ4ZFhObElHUmhkR0V0WXowaU1qZ2lJSGhzYVc1ck9taHlaV1k5SWlOTlNsZ3ROek10VkVWWUxVNHRNamdpTHo0OEwyYytQR2NnWkdGMFlTMXRiV3d0Ym05a1pUMGliV2tpSUhSeVlXNXpabTl5YlQwaWRISmhibk5zWVhSbEtEZzVNaXd3S1NJK1BIVnpaU0JrWVhSaExXTTlJakZFTkRZMUlpQjRiR2x1YXpwb2NtVm1QU0lqVFVwWUxUY3pMVlJGV0MxSkxURkVORFkxSWk4K1BDOW5QanhuSUdSaGRHRXRiVzFzTFc1dlpHVTlJbTF2SWlCMGNtRnVjMlp2Y20wOUluUnlZVzV6YkdGMFpTZ3hORFkwTERBcElqNDhkWE5sSUdSaGRHRXRZejBpTWpraUlIaHNhVzVyT21oeVpXWTlJaU5OU2xndE56TXRWRVZZTFU0dE1qa2lMejQ4TDJjK1BDOW5QanhuSUdSaGRHRXRiVzFzTFc1dlpHVTlJbTF5YjNjaUlIUnlZVzV6Wm05eWJUMGlkSEpoYm5Oc1lYUmxLREkwTVM0MUxDMDNNVEFwSWo0OFp5QmtZWFJoTFcxdGJDMXViMlJsUFNKdGFTSStQSFZ6WlNCa1lYUmhMV005SWpGRU5EVkZJaUI0YkdsdWF6cG9jbVZtUFNJalRVcFlMVGN6TFZSRldDMUpMVEZFTkRWRklpOCtQQzluUGp4bklHUmhkR0V0Ylcxc0xXNXZaR1U5SW0xdklpQjBjbUZ1YzJadmNtMDlJblJ5WVc1emJHRjBaU2cwTmpBc01Da2lQangxYzJVZ1pHRjBZUzFqUFNJeU9DSWdlR3hwYm1zNmFISmxaajBpSTAxS1dDMDNNeTFVUlZndFRpMHlPQ0l2UGp3dlp6NDhaeUJrWVhSaExXMXRiQzF1YjJSbFBTSnRhU0lnZEhKaGJuTm1iM0p0UFNKMGNtRnVjMnhoZEdVb09EUTVMREFwSWo0OGRYTmxJR1JoZEdFdFl6MGlNVVEwTmpVaUlIaHNhVzVyT21oeVpXWTlJaU5OU2xndE56TXRWRVZZTFVrdE1VUTBOalVpTHo0OEwyYytQR2NnWkdGMFlTMXRiV3d0Ym05a1pUMGliVzhpSUhSeVlXNXpabTl5YlQwaWRISmhibk5zWVhSbEtERTBNakVzTUNraVBqeDFjMlVnWkdGMFlTMWpQU0l5T1NJZ2VHeHBibXM2YUhKbFpqMGlJMDFLV0MwM015MVVSVmd0VGkweU9TSXZQand2Wno0OEwyYytQSEpsWTNRZ2QybGtkR2c5SWpJd05UTWlJR2hsYVdkb2REMGlOakFpSUhnOUlqRXlNQ0lnZVQwaU1qSXdJaTgrUEM5blBqd3ZaejQ4TDJjK1BDOXpkbWMrIiwKCSJSZWFsVmlld1NpemVKc29uIiA6ICJ7XCJoZWlnaHRcIjo5MjguNTcxMzk1ODc0MDIzNCxcIndpZHRoXCI6NDU3MS40Mjg1Mjc4MzIwMzF9Igp9Cg=="/>
    </extobj>
    <extobj name="2384804F-3998-4D57-9195-F3826E402611-20">
      <extobjdata type="2384804F-3998-4D57-9195-F3826E402611" data="ewoJIkltZ1NldHRpbmdKc29uIiA6ICJ7XCJoZWlnaHRcIjozOS4yODU3MTQyODU3MTQyODUsXCJ3aWR0aFwiOjEyNi43ODU3MTQyODU3MTQyOH0iLAoJIkxhdGV4IiA6ICJcXG1hdGhiYntFfXggPSBcXGludCB4IHAoeClkeCIsCgkiTGF0ZXhJbWdCYXNlNjQiIDogIlBITjJaeUI0Yld4dWN6MGlhSFIwY0RvdkwzZDNkeTUzTXk1dmNtY3ZNakF3TUM5emRtY2lJSGRwWkhSb1BTSXhOaTR5T1dWNElpQm9aV2xuYUhROUlqVXVNREkzWlhnaUlISnZiR1U5SW1sdFp5SWdabTlqZFhOaFlteGxQU0ptWVd4elpTSWdkbWxsZDBKdmVEMGlNQ0F0TVRNMk1TQTNNakF3TGpJZ01qSXlNaUlnZUcxc2JuTTZlR3hwYm1zOUltaDBkSEE2THk5M2QzY3Vkek11YjNKbkx6RTVPVGt2ZUd4cGJtc2lJR0Z5YVdFdGFHbGtaR1Z1UFNKMGNuVmxJaUJ6ZEhsc1pUMGlkbVZ5ZEdsallXd3RZV3hwWjI0NklDMHhMamswT0dWNE95QnRZWGd0ZDJsa2RHZzZJRGs0SlRzaVBqeGtaV1p6UGp4d1lYUm9JR2xrUFNKTlNsZ3RNaTFVUlZndFJDMHhSRFV6UXlJZ1pEMGlUVEV5SURZMk5sRXhNaUEyTnpVZ01qUWdOamd6U0RVNE1sRTFPVEFnTmpnd0lEVTVNeUEyTnpKV05UZzRVVFU1TXlBMU1UUWdOVGt4SURVd01sUTFOelVnTkRrd1VUVTJOeUEwT1RBZ05UWXpJRFE1TlZRMU5UVWdOVEUzVVRVMU1pQTFOVFlnTlRFM0lEVTVNRkUwT0RZZ05qSXpJRFEwTlNBMk16UlVNelF3SURZME9FZ3lPREpSTWpZMklEWXpOaUF5TmpRZ05qSXdWREkyTUNBME9USldNemN3U0RJM04xRXpNamtnTXpjMUlETTFPQ0F6T1RGVU5EQTBJRFF6T1ZFME1qQWdORGd3SURReU1DQTFNRFpSTkRJd0lEVXlPU0EwTXpZZ05USTVVVFEwTlNBMU1qa2dORFV4SURVeU1WRTBOVFVnTlRFM0lEUTFOU0F6TmpGUk5EVTFJRE16TXlBME5UVWdNams0VkRRMU5pQXlOVE5STkRVMklESXhOeUEwTlRNZ01qQTNWRFF6TnlBeE9UZFJOREl3SURFNU5pQTBNakFnTWpFM1VUUXlNQ0F5TkRBZ05EQTJJREkzTUZFek56Y2dNekk0SURJNE5DQXpNelZJTWpZd1ZqSXdNVkV5TmpFZ01UYzBJREkyTVNBeE16UlJNall5SURjeklESTJOQ0EyTVZReU56Z2dNemhSTWpneElETTJJREk0TWlBek5VZ3pNekZSTkRBd0lETTFJRFEwT1NBMU1GRTFOekVnT1RNZ05qQXlJREUzT1ZFMk1EVWdNakF6SURZeU1pQXlNRE5STmpJNUlESXdNeUEyTXpRZ01UazNWRFkwTUNBeE9ETlJOak00SURFNE1TQTJNalFnT1RWVU5qQTBJRE5NTmpBd0lDMHhTREkwVVRFeUlEVWdNVElnTVRaUk1USWdNelVnTlRFZ016VlJPVElnTXpnZ09UY2dOVEpSTVRBeUlEWXdJREV3TWlBek5ERlVPVGNnTmpNeVVUa3hJRFkwTlNBMU1TQTJORGhSTVRJZ05qUTRJREV5SURZMk5scE5NVE0zSURNME1WRXhNemNnTVRNeElERXpOaUE0T1ZReE16QWdNemRSTVRJNUlETTJJREV5T1NBek5VZ3lNelZSTWpNeklEUXhJREl6TVNBME9Fd3lNallnTmpGV05qSXpUREl6TVNBMk16Vk1Nak0xSURZME9FZ3hNamxSTVRNeUlEWTBNU0F4TXpNZ05qTTRWREV6TlNBMk1ETlVNVE0zSURVeE4xUXhNemNnTXpReFdrMDFOVGNnTmpBelZqWTBPRWcxTURSUk5UQTBJRFkwTmlBMU1UVWdOak01VVRVeU55QTJNelFnTlRReUlEWXhPVXcxTlRjZ05qQXpXazAwTWpBZ016RTNWak01TjB3ME1EWWdNemd6VVRNNU5DQXpOekFnTXpnd0lETTJNMHd6TmpZZ016VTFVVE0zTXlBek5UQWdNemd5SURNME5sRTBNREFnTXpNeklEUXdPU0F6TWpoTU5ESXdJRE14TjFwTk5UZ3lJRFl4VERVNE5pQTRPRkUxT0RVZ09EZ2dOVGd5SURnelVUVTFOeUEyTVNBMU1qWWdORFpNTlRFeElETTNURFUwTWlBek5VZzFOemRSTlRjM0lETTJJRFUzT0NBek9WUTFPREFnTkRsVU5UZ3lJRFl4V2lJdlBqeHdZWFJvSUdsa1BTSk5TbGd0TWk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lRaUlnWkQwaVRURXhOQ0F0TnprNFVURXpNaUF0T0RJMElERTJOU0F0T0RJMFNERTJOMUV4T1RVZ0xUZ3lOQ0F5TWpNZ0xUYzJORlF5TnpVZ0xUWXdNRlF6TWpBZ0xUTTVNVlF6TmpJZ0xURTJORkV6TmpVZ0xURTBNeUF6TmpjZ0xURXpNMUUwTXprZ01qa3lJRFV5TXlBMk5UVlVOalExSURFeE1qZFJOalV4SURFeE5EVWdOalUxSURFeE5UZFVOamN5SURFeU1ERlVOams1SURFeU5UZFVOek16SURFek1EWlVOemMzSURFek5EWlVPREk0SURFek5qQlJPRGcwSURFek5qQWdPVEV5SURFek1qVlVPVFEwSURFeU5EVlJPVFEwSURFeU1qQWdPVE15SURFeU1EVlVPVEE1SURFeE9EWlVPRGczSURFeE9ETlJPRFkySURFeE9ETWdPRFE1SURFeE9UaFVPRE15SURFeU16bFJPRE15SURFeU9EY2dPRGcxSURFeU9UWk1PRGd5SURFek1EQlJPRGM1SURFek1ETWdPRGMwSURFek1EZFVPRFkySURFek1UTlJPRFV4SURFek1qTWdPRE16SURFek1qTlJPREU1SURFek1qTWdPREEzSURFek1URlVOemMxSURFeU5UVlVOek0ySURFeE16bFVOamc1SURrek5sUTJNek1nTmpJNFVUVTNOQ0F5T1RNZ05URXdJQzAxVkRReE1DQXRORE0zVkRNMU5TQXROakk1VVRJM09DQXRPRFl5SURFMk5TQXRPRFl5VVRFeU5TQXRPRFl5SURreUlDMDRNekZVTlRVZ0xUYzBObEUxTlNBdE56RXhJRGMwSUMwMk9UaFVNVEV5SUMwMk9EVlJNVE16SUMwMk9EVWdNVFV3SUMwM01EQlVNVFkzSUMwM05ERlJNVFkzSUMwM09Ea2dNVEUwSUMwM09UaGFJaTgrUEhCaGRHZ2dhV1E5SWsxS1dDMHlMVlJGV0MxSkxURkVORFZFSWlCa1BTSk5Nak1nTWpnM1VUSTBJREk1TUNBeU5TQXlPVFZVTXpBZ016RTNWRFF3SURNME9GUTFOU0F6T0RGVU56VWdOREV4VkRFd01TQTBNek5VTVRNMElEUTBNbEV5TURrZ05EUXlJREl6TUNBek56aE1NalF3SURNNE4xRXpNRElnTkRReUlETTFPQ0EwTkRKUk5ESXpJRFEwTWlBME5qQWdNemsxVkRRNU55QXlPREZSTkRrM0lERTNNeUEwTWpFZ09ESlVNalE1SUMweE1GRXlNamNnTFRFd0lESXhNQ0F0TkZFeE9Ua2dNU0F4T0RjZ01URlVNVFk0SURJNFRERTJNU0F6TmxFeE5qQWdNelVnTVRNNUlDMDFNVlF4TVRnZ0xURXpPRkV4TVRnZ0xURTBOQ0F4TWpZZ0xURTBOVlF4TmpNZ0xURTBPRWd4T0RoUk1UazBJQzB4TlRVZ01UazBJQzB4TlRkVU1Ua3hJQzB4TnpWUk1UZzRJQzB4T0RjZ01UZzFJQzB4T1RCVU1UY3lJQzB4T1RSUk1UY3dJQzB4T1RRZ01UWXhJQzB4T1RSVU1USTNJQzB4T1ROVU5qVWdMVEU1TWxFdE5TQXRNVGt5SUMweU5DQXRNVGswU0Mwek1sRXRNemtnTFRFNE55QXRNemtnTFRFNE0xRXRNemNnTFRFMU5pQXRNallnTFRFME9FZ3RObEV5T0NBdE1UUTNJRE16SUMweE16WlJNellnTFRFek1DQTVOQ0F4TUROVU1UVTFJRE0xTUZFeE5UWWdNelUxSURFMU5pQXpOalJSTVRVMklEUXdOU0F4TXpFZ05EQTFVVEV3T1NBME1EVWdPVFFnTXpjM1ZEY3hJRE14TmxRMU9TQXlPREJSTlRjZ01qYzRJRFF6SURJM09FZ3lPVkV5TXlBeU9EUWdNak1nTWpnM1drMHhOemdnTVRBeVVUSXdNQ0F5TmlBeU5USWdNalpSTWpneUlESTJJRE14TUNBME9WUXpOVFlnTVRBM1VUTTNOQ0F4TkRFZ016a3lJREl4TlZRME1URWdNekkxVmpNek1WRTBNVEVnTkRBMUlETTFNQ0EwTURWUk16TTVJRFF3TlNBek1qZ2dOREF5VkRNd05pQXpPVE5VTWpnMklETTRNRlF5TmprZ016WTFWREkxTkNBek5UQlVNalF6SURNek5sUXlNelVnTXpJMlRESXpNaUF6TWpKUk1qTXlJRE15TVNBeU1qa2dNekE0VkRJeE9DQXlOalJVTWpBMElESXhNbEV4TnpnZ01UQTJJREUzT0NBeE1ESmFJaTgrUEhCaGRHZ2dhV1E5SWsxS1dDMHl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U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p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BJajQ4ZFhObElHUmhkR0V0WXowaU1VUTFNME1pSUhoc2FXNXJPbWh5WldZOUlpTk5TbGd0TWkxVVJWZ3RSQzB4UkRVelF5SXZQand2Wno0OEwyYytQR2NnWkdGMFlTMXRiV3d0Ym05a1pUMGliV2tpSUhSeVlXNXpabTl5YlQwaWRISmhibk5zWVhSbEtEWTJOeXd3S1NJK1BIVnpaU0JrWVhSaExXTTlJakZFTkRZMUlpQjRiR2x1YXpwb2NtVm1QU0lqVFVwWUxUSXRWRVZZTFVrdE1VUTBOalVpTHo0OEwyYytQR2NnWkdGMFlTMXRiV3d0Ym05a1pUMGliVzhpSUhSeVlXNXpabTl5YlQwaWRISmhibk5zWVhSbEtERTFNVFl1T0N3d0tTSStQSFZ6WlNCa1lYUmhMV005SWpORUlpQjRiR2x1YXpwb2NtVm1QU0lqVFVwWUxUSXRWRVZZTFU0dE0wUWlMejQ4TDJjK1BHY2daR0YwWVMxdGJXd3RibTlrWlQwaWJXOGlJSFJ5WVc1elptOXliVDBpZEhKaGJuTnNZWFJsS0RJMU56SXVOaXd3S1NCMGNtRnVjMnhoZEdVb01DQXhLU0krUEhWelpTQmtZWFJoTFdNOUlqSXlNa0lpSUhoc2FXNXJPbWh5WldZOUlpTk5TbGd0TWkxVVJWZ3RURTh0TWpJeVFpSXZQand2Wno0OFp5QmtZWFJoTFcxdGJDMXViMlJsUFNKdGFTSWdkSEpoYm5ObWIzSnRQU0owY21GdWMyeGhkR1VvTXpZNE15NHlMREFwSWo0OGRYTmxJR1JoZEdFdFl6MGlNVVEwTmpVaUlIaHNhVzVyT21oeVpXWTlJaU5OU2xndE1pMVVSVmd0U1MweFJEUTJOU0l2UGp3dlp6NDhaeUJrWVhSaExXMXRiQzF1YjJSbFBTSnRhU0lnZEhKaGJuTm1iM0p0UFNKMGNtRnVjMnhoZEdVb05ESTFOUzR5TERBcElqNDhkWE5sSUdSaGRHRXRZejBpTVVRME5VUWlJSGhzYVc1ck9taHlaV1k5SWlOTlNsZ3RNaTFVUlZndFNTMHhSRFExUkNJdlBqd3ZaejQ4WnlCa1lYUmhMVzF0YkMxdWIyUmxQU0p0YnlJZ2RISmhibk5tYjNKdFBTSjBjbUZ1YzJ4aGRHVW9ORGMxT0M0eUxEQXBJajQ4ZFhObElHUmhkR0V0WXowaU1qZ2lJSGhzYVc1ck9taHlaV1k5SWlOTlNsZ3RNaTFVUlZndFRpMHlPQ0l2UGp3dlp6NDhaeUJrWVhSaExXMXRiQzF1YjJSbFBTSnRhU0lnZEhKaGJuTm1iM0p0UFNKMGNtRnVjMnhoZEdVb05URTBOeTR5TERBcElqNDhkWE5sSUdSaGRHRXRZejBpTVVRME5qVWlJSGhzYVc1ck9taHlaV1k5SWlOTlNsZ3RNaTFVUlZndFNTMHhSRFEyTlNJdlBqd3ZaejQ4WnlCa1lYUmhMVzF0YkMxdWIyUmxQU0p0YnlJZ2RISmhibk5tYjNKdFBTSjBjbUZ1YzJ4aGRHVW9OVGN4T1M0eUxEQXBJajQ4ZFhObElHUmhkR0V0WXowaU1qa2lJSGhzYVc1ck9taHlaV1k5SWlOTlNsZ3RNaTFVUlZndFRpMHlPU0l2UGp3dlp6NDhaeUJrWVhSaExXMXRiQzF1YjJSbFBTSnRhU0lnZEhKaGJuTm1iM0p0UFNKMGNtRnVjMnhoZEdVb05qRXdPQzR5TERBcElqNDhkWE5sSUdSaGRHRXRZejBpTVVRME5URWlJSGhzYVc1ck9taHlaV1k5SWlOTlNsZ3RNaTFVUlZndFNTMHhSRFExTVNJdlBqd3ZaejQ4WnlCa1lYUmhMVzF0YkMxdWIyUmxQU0p0YVNJZ2RISmhibk5tYjNKdFBTSjBjbUZ1YzJ4aGRHVW9Oall5T0M0eUxEQXBJajQ4ZFhObElHUmhkR0V0WXowaU1VUTBOalVpSUhoc2FXNXJPbWh5WldZOUlpTk5TbGd0TWkxVVJWZ3RTUzB4UkRRMk5TSXZQand2Wno0OEwyYytQQzluUGp3dmMzWm5QZz09IiwKCSJSZWFsVmlld1NpemVKc29uIiA6ICJ7XCJoZWlnaHRcIjo3ODUuNzE0MjYzOTE2MDE1NixcIndpZHRoXCI6MjUzNS43MTQyNjM5MTYwMTU2fSIKfQo="/>
    </extobj>
    <extobj name="2384804F-3998-4D57-9195-F3826E402611-21">
      <extobjdata type="2384804F-3998-4D57-9195-F3826E402611" data="ewoJIkltZ1NldHRpbmdKc29uIiA6ICJ7XCJoZWlnaHRcIjoxNy44NTcxNDI4NTcxNDI4NTQsXCJ3aWR0aFwiOjMzLjAzNTcxNDI4NTcxNDI4NX0iLAoJIkxhdGV4IiA6ICJwKHgpIiwKCSJMYXRleEltZ0Jhc2U2NCIgOiAiUEhOMlp5QjRiV3h1Y3owaWFIUjBjRG92TDNkM2R5NTNNeTV2Y21jdk1qQXdNQzl6ZG1jaUlIZHBaSFJvUFNJMExqRTVNbVY0SWlCb1pXbG5hSFE5SWpJdU1qWXlaWGdpSUhKdmJHVTlJbWx0WnlJZ1ptOWpkWE5oWW14bFBTSm1ZV3h6WlNJZ2RtbGxkMEp2ZUQwaU1DQXROelV3SURFNE5UTWdNVEF3TUNJZ2VHMXNibk02ZUd4cGJtczlJbWgwZEhBNkx5OTNkM2N1ZHpNdWIzSm5MekU1T1RrdmVHeHBibXNpSUdGeWFXRXRhR2xrWkdWdVBTSjBjblZsSWlCemRIbHNaVDBpZG1WeWRHbGpZV3d0WVd4cFoyNDZJQzB3TGpVMk5tVjRPeUJ0WVhndGQybGtkR2c2SURrNEpUc2lQanhrWldaelBqeHdZWFJvSUdsa1BTSk5TbGd0Tm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m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y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VVFpSUhoc2FXNXJPbWh5WldZOUlpTk5TbGd0TmkxVVJWZ3RTUzB4UkRRMVJDSXZQand2Wno0OFp5QmtZWFJoTFcxdGJDMXViMlJsUFNKdGJ5SWdkSEpoYm5ObWIzSnRQU0owY21GdWMyeGhkR1VvTlRBekxEQXBJajQ4ZFhObElHUmhkR0V0WXowaU1qZ2lJSGhzYVc1ck9taHlaV1k5SWlOTlNsZ3ROaTFVUlZndFRpMHlPQ0l2UGp3dlp6NDhaeUJrWVhSaExXMXRiQzF1YjJSbFBTSnRhU0lnZEhKaGJuTm1iM0p0UFNKMGNtRnVjMnhoZEdVb09Ea3lMREFwSWo0OGRYTmxJR1JoZEdFdFl6MGlNVVEwTmpVaUlIaHNhVzVyT21oeVpXWTlJaU5OU2xndE5pMVVSVmd0U1MweFJEUTJOU0l2UGp3dlp6NDhaeUJrWVhSaExXMXRiQzF1YjJSbFBTSnRieUlnZEhKaGJuTm1iM0p0UFNKMGNtRnVjMnhoZEdVb01UUTJOQ3d3S1NJK1BIVnpaU0JrWVhSaExXTTlJakk1SWlCNGJHbHVhenBvY21WbVBTSWpUVXBZTFRZdFZFVllMVTR0TWpraUx6NDhMMmMrUEM5blBqd3ZaejQ4TDNOMlp6ND0iLAoJIlJlYWxWaWV3U2l6ZUpzb24iIDogIntcImhlaWdodFwiOjM1NyxcIndpZHRoXCI6NjYxfSIKfQo="/>
    </extobj>
    <extobj name="2384804F-3998-4D57-9195-F3826E402611-22">
      <extobjdata type="2384804F-3998-4D57-9195-F3826E402611" data="ewoJIkltZ1NldHRpbmdKc29uIiA6ICJ7XCJoZWlnaHRcIjo5NC42NDI4NTcxNDI4NTcxNCxcIndpZHRoXCI6MTQ0LjY0Mjg1NzE0Mjg1NzE0fSIsCgkiTGF0ZXgiIDogIiBcXHVuZGVyYnJhY2V7cCh4fHkpfV97Y29uZGl0aW9uYWx9ID0gXFxmcmFje1xcb3ZlcmJyYWNle3AoeCx5KX1ee2pvaW50fX17XFx1bmRlcmJyYWNle3AoeSl9X3ttYXJnaW5hbH19IiwKCSJMYXRleEltZ0Jhc2U2NCIgOiAiUEhOMlp5QjRiV3h1Y3owaWFIUjBjRG92TDNkM2R5NTNNeTV2Y21jdk1qQXdNQzl6ZG1jaUlIZHBaSFJvUFNJeE9DNDFPRE5sZUNJZ2FHVnBaMmgwUFNJeE1pNHhPRFJsZUNJZ2NtOXNaVDBpYVcxbklpQm1iMk4xYzJGaWJHVTlJbVpoYkhObElpQjJhV1YzUW05NFBTSXdJQzB5T1RBeUxqWWdPREl4TXk0NUlEVXpPRFV1TXlJZ2VHMXNibk02ZUd4cGJtczlJbWgwZEhBNkx5OTNkM2N1ZHpNdWIzSm5MekU1T1RrdmVHeHBibXNpSUdGeWFXRXRhR2xrWkdWdVBTSjBjblZsSWlCemRIbHNaVDBpZG1WeWRHbGpZV3d0WVd4cFoyNDZJQzAxTGpZeE4yVjRPeUJ0WVhndGQybGtkR2c2SURrNEpUc2lQanhrWldaelBqeHdZWFJvSUdsa1BTSk5TbGd0TWpJMU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1qV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JeU5T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lNalV0VkVWWUxVNHROME1pSUdROUlrMHhNemtnTFRJME9VZ3hNemRSTVRJMUlDMHlORGtnTVRFNUlDMHlNelZXTWpVeFRERXlNQ0EzTXpkUk1UTXdJRGMxTUNBeE16a2dOelV3VVRFMU1pQTNOVEFnTVRVNUlEY3pOVll0TWpNMVVURTFNU0F0TWpRNUlERTBNU0F0TWpRNVNERXpPVm9pTHo0OGNHRjBhQ0JwWkQwaVRVcFlMVEl5TlMxVVJWZ3RTUzB4UkRRMk5pSWdaRDBpVFRJeElESTROMUV5TVNBek1ERWdNellnTXpNMVZEZzBJRFF3TmxReE5UZ2dORFF5VVRFNU9TQTBORElnTWpJMElEUXhPVlF5TlRBZ016VTFVVEkwT0NBek16WWdNalEzSURNek5GRXlORGNnTXpNeElESXpNU0F5T0RoVU1UazRJREU1TVZReE9ESWdNVEExVVRFNE1pQTJNaUF4T1RZZ05EVlVNak00SURJM1VUSTJNU0F5TnlBeU9ERWdNemhVTXpFeUlEWXhWRE16T1NBNU5GRXpNemtnT1RVZ016UTBJREV4TkZRek5UZ2dNVGN6VkRNM055QXlORGRSTkRFMUlETTVOeUEwTVRrZ05EQTBVVFF6TWlBME16RWdORFl5SURRek1WRTBOelVnTkRNeElEUTRNeUEwTWpSVU5EazBJRFF4TWxRME9UWWdOREF6VVRRNU5pQXpPVEFnTkRRM0lERTVNMVF6T1RFZ0xUSXpVVE0yTXlBdE1UQTJJREk1TkNBdE1UVTFWREUxTmlBdE1qQTFVVEV4TVNBdE1qQTFJRGMzSUMweE9ETlVORE1nTFRFeE4xRTBNeUF0T1RVZ05UQWdMVGd3VkRZNUlDMDFPRlE0T1NBdE5EaFVNVEEySUMwME5WRXhOVEFnTFRRMUlERTFNQ0F0T0RkUk1UVXdJQzB4TURjZ01UTTRJQzB4TWpKVU1URTFJQzB4TkRKVU1UQXlJQzB4TkRkTU9Ua2dMVEUwT0ZFeE1ERWdMVEUxTXlBeE1UZ2dMVEUyTUZReE5USWdMVEUyTjBneE5qQlJNVGMzSUMweE5qY2dNVGcySUMweE5qVlJNakU1SUMweE5UWWdNalEzSUMweE1qZFVNamt3SUMwMk5WUXpNVE1nTFRsVU16SXhJREl4VERNeE5TQXhOMUV6TURrZ01UTWdNamsySURaVU1qY3dJQzAyVVRJMU1DQXRNVEVnTWpNeElDMHhNVkV4T0RVZ0xURXhJREUxTUNBeE1WUXhNRFFnT0RKUk1UQXpJRGc1SURFd015QXhNVE5STVRBeklERTNNQ0F4TXpnZ01qWXlWREUzTXlBek56bFJNVGN6SURNNE1DQXhOek1nTXpneFVURTNNeUF6T1RBZ01UY3pJRE01TTFReE5qa2dOREF3VkRFMU9DQTBNRFJJTVRVMFVURXpNU0EwTURRZ01URXlJRE00TlZRNE1pQXpORFJVTmpVZ016QXlWRFUzSURJNE1GRTFOU0F5TnpnZ05ERWdNamM0U0RJM1VUSXhJREk0TkNBeU1TQXlPRGRhSWk4K1BIQmhkR2dnYVdROUlrMUtXQzB5TWpV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1qVXRWRVZZTFZNMExVVXhOVElpSUdROUlrMHRNalFnTXpJM1RDMHhPQ0F6TXpOSUxURlJNVEVnTXpNeklERTFJRE16TTFReU1pQXpNamxVTWpjZ016SXlWRE0xSURNd09GUTFOQ0F5T0RSUk1URTFJREl3TXlBeU1qVWdNVFl5VkRRME1TQXhNakJSTkRVMElERXlNQ0EwTlRjZ01URTNWRFEyTUNBNU5WWTJNRll5T0ZFME5qQWdPQ0EwTlRjZ05GUTBORElnTUZFek5UVWdNQ0F5TmpBZ016WlJOelVnTVRFNElDMHhOaUF5TnpoTUxUSTBJREk1TWxZek1qZGFJaTgrUEhCaGRHZ2dhV1E5SWsxS1dDMHlNalV0VkVWWUxWTTBMVVV4TlRNaUlHUTlJazB0TVRBZ05qQldPVFZSTFRFd0lERXhNeUF0TnlBeE1UWlVPU0F4TWpCUk1UVXhJREV5TUNBeU5UQWdNVGN4VkRNNU5pQXlPRFJSTkRBMElESTVNeUEwTVRJZ016QTFWRFF5TkNBek1qUlVORE14SURNek1WRTBNek1nTXpNeklEUTFNU0F6TXpOSU5EWTRURFEzTkNBek1qZFdNamt5VERRMk5pQXlOemhSTXpjMUlERXhPQ0F4T1RBZ016WlJPVFVnTUNBNElEQlJMVFVnTUNBdE55QXpWQzB4TUNBeU5GWTJNRm9pTHo0OGNHRjBhQ0JwWkQwaVRVcFlMVEl5TlMxVVJWZ3RVelF0UlRFMU1TSWdaRDBpVFMweE1DQTJNRkV0TVRBZ01UQTBJQzB4TUNBeE1URlVMVFVnTVRFNFVTMHhJREV5TUNBeE1DQXhNakJST1RZZ01USXdJREU1TUNBNE5GRXpOelVnTWlBME5qWWdMVEUxT0V3ME56UWdMVEUzTWxZdE1qQTNURFEyT0NBdE1qRXpTRFExTVVnME5EZFJORE0zSUMweU1UTWdORE0wSUMweU1UTlVOREk0SUMweU1EbFVOREl6SUMweU1ESlVOREUwSUMweE9EZFVNemsySUMweE5qTlJNek14SUMwNE1pQXlNalFnTFRReFZEa2dNRkV0TkNBd0lDMDNJRE5VTFRFd0lESTFWall3V2lJdlBqeHdZWFJvSUdsa1BTSk5TbGd0TWpJMUxWUkZXQzFUTkMxRk1UVXdJaUJrUFNKTkxURTRJQzB5TVROTUxUSTBJQzB5TURkV0xURTNNa3d0TVRZZ0xURTFPRkUzTlNBeUlESTJNQ0E0TkZFek16UWdNVEV6SURReE5TQXhNVGxSTkRFNElERXhPU0EwTWpjZ01URTVWRFEwTUNBeE1qQlJORFUwSURFeU1DQTBOVGNnTVRFM1ZEUTJNQ0E1T0ZZMk1GWXlOVkUwTmpBZ055QTBOVGNnTkZRME5ERWdNRkV6TURnZ01DQXhPVE1nTFRVMVZESTFJQzB5TURWUk1qRWdMVEl4TVNBeE9DQXRNakV5VkMweElDMHlNVE5JTFRFNFdpSXZQanh3WVhSb0lHbGtQU0pOU2xndE1qSTFMVlJGV0MxVE5DMUZNVFUwSWlCa1BTSk5MVEV3SURCV01USXdTRFF4TUZZd1NDMHhNRm9pTHo0OGNHRjBhQ0JwWkQwaVRVcFlMVEl5TlMxVVJWZ3RTUzB4UkRRMU1DSWdaRDBpVFRNMElERTFPVkV6TkNBeU5qZ2dNVEl3SURNMU5WUXpNRFlnTkRReVVUTTJNaUEwTkRJZ016azBJRFF4T0ZRME1qY2dNelUxVVRReU55QXpNallnTkRBNElETXdObFF6TmpBZ01qZzFVVE0wTVNBeU9EVWdNek13SURJNU5WUXpNVGtnTXpJMVZETXpNQ0F6TlRsVU16VXlJRE00TUZRek5qWWdNemcyU0RNMk4xRXpOamNnTXpnNElETTJNU0F6T1RKVU16UXdJRFF3TUZRek1EWWdOREEwVVRJM05pQTBNRFFnTWpRNUlETTVNRkV5TWpnZ016Z3hJREl3TmlBek5UbFJNVFl5SURNeE5TQXhORElnTWpNMVZERXlNU0F4TVRsUk1USXhJRGN6SURFME55QTFNRkV4TmprZ01qWWdNakExSURJMlNESXdPVkV6TWpFZ01qWWdNemswSURFeE1WRTBNRE1nTVRJeElEUXdOaUF4TWpGUk5ERXdJREV5TVNBME1Ua2dNVEV5VkRReU9TQTVPRlEwTWpBZ09ETlVNemt4SURVMVZETTBOaUF5TlZReU9ESWdNRlF5TURJZ0xURXhVVEV5TnlBdE1URWdPREVnTXpkVU16UWdNVFU1V2lJdlBqeHdZWFJvSUdsa1BTSk5TbGd0TWpJMUxWUkZXQzFKTFRGRU5EVkRJaUJrUFNKTk1qQXhJQzB4TVZFeE1qWWdMVEV4SURnd0lETTRWRE0wSURFMU5sRXpOQ0F5TWpFZ05qUWdNamM1VkRFME5pQXpPREJSTWpJeUlEUTBNU0F6TURFZ05EUXhVVE16TXlBME5ERWdNelF4SURRME1GRXpOVFFnTkRNM0lETTJOeUEwTXpOVU5EQXlJRFF4TjFRME16Z2dNemczVkRRMk5DQXpNemhVTkRjMklESTJPRkUwTnpZZ01UWXhJRE01TUNBM05WUXlNREVnTFRFeFdrMHhNakVnTVRJd1VURXlNU0EzTUNBeE5EY2dORGhVTWpBMklESTJVVEkxTUNBeU5pQXlPRGtnTlRoVU16VXhJREUwTWxFek5qQWdNVFl6SURNM05DQXlNVFpVTXpnNElETXdPRkV6T0RnZ016VXlJRE0zTUNBek56VlJNelEySURRd05TQXpNRFlnTkRBMVVUSTBNeUEwTURVZ01UazFJRE0wTjFFeE5UZ2dNekF6SURFME1DQXlNekJVTVRJeElERXlNRm9pTHo0OGNHRjBhQ0JwWkQwaVRVcFlMVEl5TlMxVVJWZ3RTUzB4UkRRMVFpSWdaRDBpVFRJeElESTROMUV5TWlBeU9UTWdNalFnTXpBelZETTJJRE0wTVZRMU5pQXpPRGhVT0RrZ05ESTFWREV6TlNBME5ESlJNVGN4SURRME1pQXhPVFVnTkRJMFZESXlOU0F6T1RCVU1qTXhJRE0yT1ZFeU16RWdNelkzSURJek1pQXpOamRNTWpReklETTNPRkV6TURRZ05EUXlJRE00TWlBME5ESlJORE0ySURRME1pQTBOamtnTkRFMVZEVXdNeUF6TXpaVU5EWTFJREUzT1ZRME1qY2dOVEpSTkRJM0lESTJJRFEwTkNBeU5sRTBOVEFnTWpZZ05EVXpJREkzVVRRNE1pQXpNaUExTURVZ05qVlVOVFF3SURFME5WRTFORElnTVRVeklEVTJNQ0F4TlROUk5UZ3dJREUxTXlBMU9EQWdNVFExVVRVNE1DQXhORFFnTlRjMklERXpNRkUxTmpnZ01UQXhJRFUxTkNBM00xUTFNRGdnTVRkVU5ETTVJQzB4TUZFek9USWdMVEV3SURNM01TQXhOMVF6TlRBZ056TlJNelV3SURreUlETTROaUF4T1ROVU5ESXpJRE0wTlZFME1qTWdOREEwSURNM09TQTBNRFJJTXpjMFVUSTRPQ0EwTURRZ01qSTVJRE13TTB3eU1qSWdNamt4VERFNE9TQXhOVGRSTVRVMklESTJJREUxTVNBeE5sRXhNemdnTFRFeElERXdPQ0F0TVRGUk9UVWdMVEV4SURnM0lDMDFWRGMySURkVU56UWdNVGRSTnpRZ016QWdNVEV5SURFNE1GUXhOVElnTXpRelVURTFNeUF6TkRnZ01UVXpJRE0yTmxFeE5UTWdOREExSURFeU9TQTBNRFZST1RFZ05EQTFJRFkySURNd05WRTJNQ0F5T0RVZ05qQWdNamcwVVRVNElESTNPQ0EwTVNBeU56aElNamRSTWpFZ01qZzBJREl4SURJNE4xb2lMejQ4Y0dGMGFDQnBaRDBpVFVwWUxUSXlOUz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akkxTFZSRldDMUpMVEZFTkRVMklpQmtQU0pOTVRnMElEWXdNRkV4T0RRZ05qSTBJREl3TXlBMk5ESlVNalEzSURZMk1WRXlOalVnTmpZeElESTNOeUEyTkRsVU1qa3dJRFl4T1ZFeU9UQWdOVGsySURJM01DQTFOemRVTWpJMklEVTFOMUV5TVRFZ05UVTNJREU1T0NBMU5qZFVNVGcwSURZd01GcE5NakVnTWpnM1VUSXhJREk1TlNBek1DQXpNVGhVTlRRZ016WTVWRGs0SURReU1GUXhOVGdnTkRReVVURTVOeUEwTkRJZ01qSXpJRFF4T1ZReU5UQWdNelUzVVRJMU1DQXpOREFnTWpNMklETXdNVlF4T1RZZ01UazJWREUxTkNBNE0xRXhORGtnTmpFZ01UUTVJRFV4VVRFME9TQXlOaUF4TmpZZ01qWlJNVGMxSURJMklERTROU0F5T1ZReU1EZ2dORE5VTWpNMUlEYzRWREkyTUNBeE16ZFJNall6SURFME9TQXlOalVnTVRVeFZESTRNaUF4TlROUk16QXlJREUxTXlBek1ESWdNVFF6VVRNd01pQXhNelVnTWpreklERXhNbFF5TmpnZ05qRlVNakl6SURFeFZERTJNU0F0TVRGUk1USTVJQzB4TVNBeE1ESWdNVEJVTnpRZ056UlJOelFnT1RFZ056a2dNVEEyVkRFeU1pQXlNakJSTVRZd0lETXlNU0F4TmpZZ016UXhWREUzTXlBek9EQlJNVGN6SURRd05DQXhOVFlnTkRBMFNERTFORkV4TWpRZ05EQTBJRGs1SURNM01WUTJNU0F5T0RkUk5qQWdNamcySURVNUlESTRORlExT0NBeU9ERlVOVFlnTWpjNVZEVXpJREkzT0ZRME9TQXlOemhVTkRFZ01qYzRTREkzVVRJeElESTROQ0F5TVNBeU9EZGFJaTgrUEhCaGRHZ2dhV1E5SWsxS1dDMHlNalV0VkVWWUxVa3RNVVEwTmpFaUlHUTlJazB5TmlBek9EVlJNVGtnTXpreUlERTVJRE01TlZFeE9TQXpPVGtnTWpJZ05ERXhWREkzSURReU5WRXlPU0EwTXpBZ016WWdORE13VkRnM0lEUXpNVWd4TkRCTU1UVTVJRFV4TVZFeE5qSWdOVEl5SURFMk5pQTFOREJVTVRjeklEVTJObFF4TnprZ05UZzJWREU0TnlBMk1ETlVNVGszSURZeE5WUXlNVEVnTmpJMFZESXlPU0EyTWpaUk1qUTNJRFl5TlNBeU5UUWdOakUxVkRJMk1TQTFPVFpSTWpZeElEVTRPU0F5TlRJZ05UUTVWREl6TWlBME56Qk1Nakl5SURRek0xRXlNaklnTkRNeElESTNNaUEwTXpGSU16SXpVVE16TUNBME1qUWdNek13SURReU1GRXpNekFnTXprNElETXhOeUF6T0RWSU1qRXdUREUzTkNBeU5EQlJNVE0xSURnd0lERXpOU0EyT0ZFeE16VWdNallnTVRZeUlESTJVVEU1TnlBeU5pQXlNekFnTmpCVU1qZ3pJREUwTkZFeU9EVWdNVFV3SURJNE9DQXhOVEZVTXpBeklERTFNMGd6TURkUk16SXlJREUxTXlBek1qSWdNVFExVVRNeU1pQXhORElnTXpFNUlERXpNMUV6TVRRZ01URTNJRE13TVNBNU5WUXlOamNnTkRoVU1qRTJJRFpVTVRVMUlDMHhNVkV4TWpVZ0xURXhJRGs0SURSVU5Ua2dOVFpSTlRjZ05qUWdOVGNnT0ROV01UQXhURGt5SURJME1WRXhNamNnTXpneUlERXlPQ0F6T0ROUk1USTRJRE00TlNBM055QXpPRFZJTWpaYUlpOCtQSEJoZEdnZ2FXUTlJazFLV0MweU1qVXRWRVZZTFVrdE1VUTBORVVpSUdROUlrMHpNeUF4TlRkUk16TWdNalU0SURFd09TQXpORGxVTWpnd0lEUTBNVkV6TXpFZ05EUXhJRE0zTUNBek9USlJNemcySURReU1pQTBNVFlnTkRJeVVUUXlPU0EwTWpJZ05ETTVJRFF4TkZRME5Ea2dNemswVVRRME9TQXpPREVnTkRFeUlESXpORlF6TnpRZ05qaFJNemMwSURReklETTRNU0F6TlZRME1ESWdNalpSTkRFeElESTNJRFF5TWlBek5WRTBORE1nTlRVZ05EWXpJREV6TVZFME5qa2dNVFV4SURRM015QXhOVEpSTkRjMUlERTFNeUEwT0RNZ01UVXpTRFE0TjFFMU1EWWdNVFV6SURVd05pQXhORFJSTlRBMklERXpPQ0ExTURFZ01URTNWRFE0TVNBMk0xUTBORGtnTVROUk5ETTJJREFnTkRFM0lDMDRVVFF3T1NBdE1UQWdNemt6SUMweE1GRXpOVGtnTFRFd0lETXpOaUExVkRNd05pQXpOa3d6TURBZ05URlJNams1SURVeUlESTVOaUExTUZFeU9UUWdORGdnTWpreUlEUTJVVEl6TXlBdE1UQWdNVGN5SUMweE1GRXhNVGNnTFRFd0lEYzFJRE13VkRNeklERTFOMXBOTXpVeElETXlPRkV6TlRFZ016TTBJRE0wTmlBek5UQlVNekl6SURNNE5WUXlOemNnTkRBMVVUSTBNaUEwTURVZ01qRXdJRE0zTkZReE5qQWdNamt6VVRFek1TQXlNVFFnTVRFNUlERXlPVkV4TVRrZ01USTJJREV4T1NBeE1UaFVNVEU0SURFd05sRXhNVGdnTmpFZ01UTTJJRFEwVkRFM09TQXlObEV5TVRjZ01qWWdNalUwSURVNVZESTVPQ0F4TVRCUk16QXdJREV4TkNBek1qVWdNakUzVkRNMU1TQXpNamhhSWk4K1BIQmhkR2dnYVdROUlrMUtXQzB5TWpVdFZFVllMVWt0TVVRME5Ua2lJR1E5SWsweE1UY2dOVGxSTVRFM0lESTJJREUwTWlBeU5sRXhOemtnTWpZZ01qQTFJREV6TVZFeU1URWdNVFV4SURJeE5TQXhOVEpSTWpFM0lERTFNeUF5TWpVZ01UVXpTREl5T1ZFeU16Z2dNVFV6SURJME1TQXhOVE5VTWpRMklERTFNVlF5TkRnZ01UUTBVVEkwTnlBeE16Z2dNalExSURFeU9GUXlNelFnT1RCVU1qRTBJRFF6VkRFNE15QTJWREV6TnlBdE1URlJNVEF4SUMweE1TQTNNQ0F4TVZRek9DQTROVkV6T0NBNU55QXpPU0F4TURKTU1UQTBJRE0yTUZFeE5qY2dOakUxSURFMk55QTJNak5STVRZM0lEWXlOaUF4TmpZZ05qSTRWREUyTWlBMk16SlVNVFUzSURZek5GUXhORGtnTmpNMVZERTBNU0EyTXpaVU1UTXlJRFl6TjFReE1qSWdOak0zVVRFeE1pQTJNemNnTVRBNUlEWXpOMVF4TURFZ05qTTRWRGsxSURZME1WUTVOQ0EyTkRkUk9UUWdOalE1SURrMklEWTJNVkV4TURFZ05qZ3dJREV3TnlBMk9ESlVNVGM1SURZNE9GRXhPVFFnTmpnNUlESXhNeUEyT1RCVU1qUXpJRFk1TTFReU5UUWdOamswVVRJMk5pQTJPVFFnTWpZMklEWTRObEV5TmpZZ05qYzFJREU1TXlBek9EWlVNVEU0SURnelVURXhPQ0E0TVNBeE1UZ2dOelZVTVRFM0lEWTFWalU1V2lJdlBqeHdZWFJvSUdsa1BTSk5TbGd0TWpJM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qSTF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qSTFMVlJGV0MxSkxURkVORFUzSWlCa1BTSk5NamszSURVNU5sRXlPVGNnTmpJM0lETXhPQ0EyTkRSVU16WXhJRFkyTVZFek56Z2dOall4SURNNE9TQTJOVEZVTkRBeklEWXlNMUUwTURNZ05UazFJRE00TkNBMU56WlVNelF3SURVMU4xRXpNaklnTlRVM0lETXhNQ0ExTmpkVU1qazNJRFU1TmxwTk1qZzRJRE0zTmxFeU9EZ2dOREExSURJMk1pQTBNRFZSTWpRd0lEUXdOU0F5TWpBZ016a3pWREU0TlNBek5qSlVNVFl4SURNeU5WUXhORFFnTWprelRERXpOeUF5TnpsUk1UTTFJREkzT0NBeE1qRWdNamM0U0RFd04xRXhNREVnTWpnMElERXdNU0F5T0RaVU1UQTFJREk1T1ZFeE1qWWdNelE0SURFMk5DQXpPVEZVTWpVeUlEUTBNVkV5TlRNZ05EUXhJREkyTUNBME5ERlVNamN5SURRME1sRXlPVFlnTkRReElETXhOaUEwTXpKUk16UXhJRFF4T0NBek5UUWdOREF4VkRNMk55QXpORGhXTXpNeVRETXhPQ0F4TXpOUk1qWTNJQzAyTnlBeU5qUWdMVGMxVVRJME5pQXRNVEkxSURFNU5DQXRNVFkwVkRjMUlDMHlNRFJSTWpVZ0xUSXdOQ0EzSUMweE9ETlVMVEV5SUMweE16ZFJMVEV5SUMweE1UQWdOeUF0T1RGVU5UTWdMVGN4VVRjd0lDMDNNU0E0TWlBdE9ERlVPVFVnTFRFeE1sRTVOU0F0TVRRNElEWXpJQzB4TmpkUk5qa2dMVEUyT0NBM055QXRNVFk0VVRFeE1TQXRNVFk0SURFek9TQXRNVFF3VkRFNE1pQXROelJNTVRreklDMHpNbEV5TURRZ01URWdNakU1SURjeVZESTFNU0F4T1RkVU1qYzRJRE13T0ZReU9Ea2dNelkxVVRJNE9TQXpOeklnTWpnNElETTNObG9pTHo0OGNHRjBhQ0JwWkQwaVRVcFlMVEl5TlMxVVJWZ3RTUzB4UkRRMVFTSWdaRDBpVFRJeElESTROMUV5TWlBeU9UTWdNalFnTXpBelZETTJJRE0wTVZRMU5pQXpPRGhVT0RnZ05ESTFWREV6TWlBME5ESlVNVGMxSURRek5WUXlNRFVnTkRFM1ZESXlNU0F6T1RWVU1qSTVJRE0zTmt3eU16RWdNelk1VVRJek1TQXpOamNnTWpNeUlETTJOMHd5TkRNZ016YzRVVE13TXlBME5ESWdNemcwSURRME1sRTBNREVnTkRReUlEUXhOU0EwTkRCVU5EUXhJRFF6TTFRME5qQWdOREl6VkRRM05TQTBNVEZVTkRnMUlETTVPRlEwT1RNZ016ZzFWRFE1TnlBek56TlVOVEF3SURNMk5GUTFNRElnTXpVM1REVXhNQ0F6TmpkUk5UY3pJRFEwTWlBMk5Ua2dORFF5VVRjeE15QTBORElnTnpRMklEUXhOVlEzT0RBZ016TTJVVGM0TUNBeU9EVWdOelF5SURFM09GUTNNRFFnTlRCUk56QTFJRE0ySURjd09TQXpNVlEzTWpRZ01qWlJOelV5SURJMklEYzNOaUExTmxRNE1UVWdNVE00VVRneE9DQXhORGtnT0RJeElERTFNVlE0TXpjZ01UVXpVVGcxTnlBeE5UTWdPRFUzSURFME5WRTROVGNnTVRRMElEZzFNeUF4TXpCUk9EUTFJREV3TVNBNE16RWdOek5VTnpnMUlERTNWRGN4TmlBdE1UQlJOalk1SUMweE1DQTJORGdnTVRkVU5qSTNJRGN6VVRZeU55QTVNaUEyTmpNZ01Ua3pWRGN3TUNBek5EVlJOekF3SURRd05DQTJOVFlnTkRBMFNEWTFNVkUxTmpVZ05EQTBJRFV3TmlBek1ETk1ORGs1SURJNU1VdzBOallnTVRVM1VUUXpNeUF5TmlBME1qZ2dNVFpSTkRFMUlDMHhNU0F6T0RVZ0xURXhVVE0zTWlBdE1URWdNelkwSUMwMFZETTFNeUE0VkRNMU1DQXhPRkV6TlRBZ01qa2dNemcwSURFMk1VdzBNakFnTXpBM1VUUXlNeUF6TWpJZ05ESXpJRE0wTlZFME1qTWdOREEwSURNM09TQTBNRFJJTXpjMFVUSTRPQ0EwTURRZ01qSTVJRE13TTB3eU1qSWdNamt4VERFNE9TQXhOVGRSTVRVMklESTJJREUxTVNBeE5sRXhNemdnTFRFeElERXdPQ0F0TVRGUk9UVWdMVEV4SURnM0lDMDFWRGMySURkVU56UWdNVGRSTnpRZ016QWdNVEV5SURFNE1WRXhOVEVnTXpNMUlERTFNU0F6TkRKUk1UVTBJRE0xTnlBeE5UUWdNelk1VVRFMU5DQTBNRFVnTVRJNUlEUXdOVkV4TURjZ05EQTFJRGt5SURNM04xUTJPU0F6TVRaVU5UY2dNamd3VVRVMUlESTNPQ0EwTVNBeU56aElNamRSTWpFZ01qZzBJREl4SURJNE4xb2lMejQ4Y0dGMGFDQnBaRDBpVFVwWUxUSXlOUz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WpVdFZFVllMVWt0TVVRME5UUWlJR1E5SWswek1URWdORE5STWprMklETXdJREkyTnlBeE5WUXlNRFlnTUZFeE5ETWdNQ0F4TURVZ05EVlVOallnTVRZd1VUWTJJREkyTlNBeE5ETWdNelV6VkRNeE5DQTBOREpSTXpZeElEUTBNaUEwTURFZ016azBURFF3TkNBek9UaFJOREEySURRd01TQTBNRGtnTkRBMFZEUXhPQ0EwTVRKVU5ETXhJRFF4T1ZRME5EY2dOREl5VVRRMk1TQTBNaklnTkRjd0lEUXhNMVEwT0RBZ016azBVVFE0TUNBek56a2dOREl6SURFMU1sUXpOak1nTFRnd1VUTTBOU0F0TVRNMElESTROaUF0TVRZNVZERTFNU0F0TWpBMVVURXdJQzB5TURVZ01UQWdMVEV6TjFFeE1DQXRNVEV4SURJNElDMDVNVlEzTkNBdE56RlJPRGtnTFRjeElERXdNaUF0T0RCVU1URTJJQzB4TVRGUk1URTJJQzB4TWpFZ01URTBJQzB4TXpCVU1UQTNJQzB4TkRSVU9Ua2dMVEUxTkZRNU1pQXRNVFl5VERrd0lDMHhOalJJT1RGUk1UQXhJQzB4TmpjZ01UVXhJQzB4TmpkUk1UZzVJQzB4TmpjZ01qRXhJQzB4TlRWUk1qTTBJQzB4TkRRZ01qVTBJQzB4TWpKVU1qZ3lJQzAzTlZFeU9EZ2dMVFUySURJNU9DQXRNVE5STXpFeElETTFJRE14TVNBME0xcE5NemcwSURNeU9Fd3pPREFnTXpNNVVUTTNOeUF6TlRBZ016YzFJRE0xTkZRek5qa2dNelk0VkRNMU9TQXpPREpVTXpRMklETTVNMVF6TWpnZ05EQXlWRE13TmlBME1EVlJNall5SURRd05TQXlNakVnTXpVeVVURTVNU0F6TVRNZ01UY3hJREl6TTFReE5URWdNVEUzVVRFMU1TQXpPQ0F5TVRNZ016aFJNalk1SURNNElETXlNeUF4TURoTU16TXhJREV4T0V3ek9EUWdNekk0V2lJdlBqd3ZaR1ZtY3o0OFp5QnpkSEp2YTJVOUltTjFjbkpsYm5SRGIyeHZjaUlnWm1sc2JEMGlZM1Z5Y21WdWRFTnZiRzl5SWlCemRISnZhMlV0ZDJsa2RHZzlJakFpSUhSeVlXNXpabTl5YlQwaWMyTmhiR1VvTVN3dE1Ta2lQanhuSUdSaGRHRXRiVzFzTFc1dlpHVTlJbTFoZEdnaVBqeG5JR1JoZEdFdGJXMXNMVzV2WkdVOUltMTFibVJsY2lJK1BHY2daR0YwWVMxdGJXd3RibTlrWlQwaVZHVllRWFJ2YlNJZ1pHRjBZUzF0YW5ndGRHVjRZMnhoYzNNOUlrOVFJaUIwY21GdWMyWnZjbTA5SW5SeVlXNXpiR0YwWlNnME5UY3VOaXd3S1NJK1BHY2daR0YwWVMxdGJXd3RibTlrWlQwaWJYVnVaR1Z5SWo0OFp5QmtZWFJoTFcxdGJDMXViMlJsUFNKdGNtOTNJajQ4WnlCa1lYUmhMVzF0YkMxdWIyUmxQU0p0YVNJK1BIVnpaU0JrWVhSaExXTTlJakZFTkRWRUlpQjRiR2x1YXpwb2NtVm1QU0lqVFVwWUxUSXlOUzFVUlZndFNTMHhSRFExUkNJdlBqd3ZaejQ4WnlCa1lYUmhMVzF0YkMxdWIyUmxQU0p0YnlJZ2RISmhibk5tYjNKdFBTSjBjbUZ1YzJ4aGRHVW9OVEF6TERBcElqNDhkWE5sSUdSaGRHRXRZejBpTWpnaUlIaHNhVzVyT21oeVpXWTlJaU5OU2xndE1qSTFMVlJGV0MxT0xUSTRJaTgrUEM5blBqeG5JR1JoZEdFdGJXMXNMVzV2WkdVOUltMXBJaUIwY21GdWMyWnZjbTA5SW5SeVlXNXpiR0YwWlNnNE9USXNNQ2tpUGp4MWMyVWdaR0YwWVMxalBTSXhSRFEyTlNJZ2VHeHBibXM2YUhKbFpqMGlJMDFLV0MweU1qVXRWRVZZTFVrdE1VUTBOalVpTHo0OEwyYytQR2NnWkdGMFlTMXRiV3d0Ym05a1pUMGlWR1ZZUVhSdmJTSWdaR0YwWVMxdGFuZ3RkR1Y0WTJ4aGMzTTlJazlTUkNJZ2RISmhibk5tYjNKdFBTSjBjbUZ1YzJ4aGRHVW9NVFEyTkN3d0tTSStQR2NnWkdGMFlTMXRiV3d0Ym05a1pUMGliVzhpSUhSeVlXNXpabTl5YlQwaWRISmhibk5zWVhSbEtEQWdMVEF1TlNraVBqeDFjMlVnWkdGMFlTMWpQU0kzUXlJZ2VHeHBibXM2YUhKbFpqMGlJMDFLV0MweU1qVXRWRVZZTFU0dE4wTWlMejQ4TDJjK1BDOW5QanhuSUdSaGRHRXRiVzFzTFc1dlpHVTlJbTFwSWlCMGNtRnVjMlp2Y20wOUluUnlZVzV6YkdGMFpTZ3hOelF5TERBcElqNDhkWE5sSUdSaGRHRXRZejBpTVVRME5qWWlJSGhzYVc1ck9taHlaV1k5SWlOTlNsZ3RNakkxTFZSRldDMUpMVEZFTkRZMklpOCtQQzluUGp4bklHUmhkR0V0Ylcxc0xXNXZaR1U5SW0xdklpQjBjbUZ1YzJadmNtMDlJblJ5WVc1emJHRjBaU2d5TWpNeUxEQXBJajQ4ZFhObElHUmhkR0V0WXowaU1qa2lJSGhzYVc1ck9taHlaV1k5SWlOTlNsZ3RNakkxTFZSRldDMU9MVEk1SWk4K1BDOW5Qand2Wno0OFp5QmtZWFJoTFcxdGJDMXViMlJsUFNKdGJ5SWdkSEpoYm5ObWIzSnRQU0owY21GdWMyeGhkR1VvTUN3dE5qYzFLU0krUEhWelpTQmtZWFJoTFdNOUlrVXhOVElpSUhoc2FXNXJPbWh5WldZOUlpTk5TbGd0TWpJMUxWUkZXQzFUTkMxRk1UVXlJaTgrUEhWelpTQmtZWFJoTFdNOUlrVXhOVE1pSUhoc2FXNXJPbWh5WldZOUlpTk5TbGd0TWpJMUxWUkZXQzFUTkMxRk1UVXpJaUIwY21GdWMyWnZjbTA5SW5SeVlXNXpiR0YwWlNneU1UY3hMREFwSWk4K1BHY2daR0YwWVMxalBTSkZNVFUySWlCMGNtRnVjMlp2Y20wOUluUnlZVzV6YkdGMFpTZzROakF1TlN3d0tTSStQSFZ6WlNCa1lYUmhMV005SWtVeE5URWlJSGhzYVc1ck9taHlaV1k5SWlOTlNsZ3RNakkxTFZSRldDMVROQzFGTVRVeElpOCtQSFZ6WlNCa1lYUmhMV005SWtVeE5UQWlJSGhzYVc1ck9taHlaV1k5SWlOTlNsZ3RNakkxTFZSRldDMVROQzFGTVRVd0lpQjBjbUZ1YzJadmNtMDlJblJ5WVc1emJHRjBaU2cwTlRBc01Da2lMejQ4TDJjK1BITjJaeUIzYVdSMGFEMGlOakV3TGpVaUlHaGxhV2RvZEQwaU56SXdJaUI0UFNJek5UQWlJSGs5SWkwek1EQWlJSFpwWlhkQ2IzZzlJakUxTWk0MklDMHpNREFnTmpFd0xqVWdOekl3SWo0OGRYTmxJR1JoZEdFdFl6MGlSVEUxTkNJZ2VHeHBibXM2YUhKbFpqMGlJMDFLV0MweU1qVXRWRVZZTFZNMExVVXhOVFFpSUhSeVlXNXpabTl5YlQwaWMyTmhiR1VvTWk0eU9Ea3NNU2tpTHo0OEwzTjJaejQ4YzNabklIZHBaSFJvUFNJMk1UQXVOU0lnYUdWcFoyaDBQU0kzTWpBaUlIZzlJakUyTmpBdU5TSWdlVDBpTFRNd01DSWdkbWxsZDBKdmVEMGlNVFV5TGpZZ0xUTXdNQ0EyTVRBdU5TQTNNakFpUGp4MWMyVWdaR0YwWVMxalBTSkZNVFUwSWlCNGJHbHVhenBvY21WbVBTSWpUVXBZTFRJeU5TMVVSVmd0VXpRdFJURTFOQ0lnZEhKaGJuTm1iM0p0UFNKelkyRnNaU2d5TGpJNE9Td3hLU0l2UGp3dmMzWm5Qand2Wno0OEwyYytQQzluUGp4bklHUmhkR0V0Ylcxc0xXNXZaR1U5SWxSbFdFRjBiMjBpSUhSeVlXNXpabTl5YlQwaWRISmhibk5zWVhSbEtEQXNMVEUxTWpjdU55a2djMk5oYkdVb01DNDNNRGNwSWlCa1lYUmhMVzFxZUMxMFpYaGpiR0Z6Y3owaVQxSkVJajQ4WnlCa1lYUmhMVzF0YkMxdWIyUmxQU0p0YVNJK1BIVnpaU0JrWVhSaExXTTlJakZFTkRVd0lpQjRiR2x1YXpwb2NtVm1QU0lqVFVwWUxUSXlOUzFVUlZndFNTMHhSRFExTUNJdlBqd3ZaejQ4WnlCa1lYUmhMVzF0YkMxdWIyUmxQU0p0YVNJZ2RISmhibk5tYjNKdFBTSjBjbUZ1YzJ4aGRHVW9ORE16TERBcElqNDhkWE5sSUdSaGRHRXRZejBpTVVRME5VTWlJSGhzYVc1ck9taHlaV1k5SWlOTlNsZ3RNakkxTFZSRldDMUpMVEZFTkRWRElpOCtQQzluUGp4bklHUmhkR0V0Ylcxc0xXNXZaR1U5SW0xcElpQjBjbUZ1YzJadmNtMDlJblJ5WVc1emJHRjBaU2c1TVRnc01Da2lQangxYzJVZ1pHRjBZUzFqUFNJeFJEUTFRaUlnZUd4cGJtczZhSEpsWmowaUkwMUtXQzB5TWpVdFZFVllMVWt0TVVRME5VSWlMejQ4TDJjK1BHY2daR0YwWVMxdGJXd3RibTlrWlQwaWJXa2lJSFJ5WVc1elptOXliVDBpZEhKaGJuTnNZWFJsS0RFMU1UZ3NNQ2tpUGp4MWMyVWdaR0YwWVMxalBTSXhSRFExTVNJZ2VHeHBibXM2YUhKbFpqMGlJMDFLV0MweU1qVXRWRVZZTFVrdE1VUTBOVEVpTHo0OEwyYytQR2NnWkdGMFlTMXRiV3d0Ym05a1pUMGliV2tpSUhSeVlXNXpabTl5YlQwaWRISmhibk5zWVhSbEtESXdNemdzTUNraVBqeDFjMlVnWkdGMFlTMWpQU0l4UkRRMU5pSWdlR3hwYm1zNmFISmxaajBpSTAxS1dDMHlNalV0VkVWWUxVa3RNVVEwTlRZaUx6NDhMMmMrUEdjZ1pHRjBZUzF0Yld3dGJtOWtaVDBpYldraUlIUnlZVzV6Wm05eWJUMGlkSEpoYm5Oc1lYUmxLREl6T0RNc01Da2lQangxYzJVZ1pHRjBZUzFqUFNJeFJEUTJNU0lnZUd4cGJtczZhSEpsWmowaUkwMUtXQzB5TWpVdFZFVllMVWt0TVVRME5qRWlMejQ4TDJjK1BHY2daR0YwWVMxdGJXd3RibTlrWlQwaWJXa2lJSFJ5WVc1elptOXliVDBpZEhKaGJuTnNZWFJsS0RJM05EUXNNQ2tpUGp4MWMyVWdaR0YwWVMxalBTSXhSRFExTmlJZ2VHeHBibXM2YUhKbFpqMGlJMDFLV0MweU1qVXRWRVZZTFVrdE1VUTBOVFlpTHo0OEwyYytQR2NnWkdGMFlTMXRiV3d0Ym05a1pUMGliV2tpSUhSeVlXNXpabTl5YlQwaWRISmhibk5zWVhSbEtETXdPRGtzTUNraVBqeDFjMlVnWkdGMFlTMWpQU0l4UkRRMVF5SWdlR3hwYm1zNmFISmxaajBpSTAxS1dDMHlNalV0VkVWWUxVa3RNVVEwTlVNaUx6NDhMMmMrUEdjZ1pHRjBZUzF0Yld3dGJtOWtaVDBpYldraUlIUnlZVzV6Wm05eWJUMGlkSEpoYm5Oc1lYUmxLRE0xTnpRc01Da2lQangxYzJVZ1pHRjBZUzFqUFNJeFJEUTFRaUlnZUd4cGJtczZhSEpsWmowaUkwMUtXQzB5TWpVdFZFVllMVWt0TVVRME5VSWlMejQ4TDJjK1BHY2daR0YwWVMxdGJXd3RibTlrWlQwaWJXa2lJSFJ5WVc1elptOXliVDBpZEhKaGJuTnNZWFJsS0RReE56UXNNQ2tpUGp4MWMyVWdaR0YwWVMxalBTSXhSRFEwUlNJZ2VHeHBibXM2YUhKbFpqMGlJMDFLV0MweU1qVXRWRVZZTFVrdE1VUTBORVVpTHo0OEwyYytQR2NnWkdGMFlTMXRiV3d0Ym05a1pUMGliV2tpSUhSeVlXNXpabTl5YlQwaWRISmhibk5zWVhSbEtEUTNNRE1zTUNraVBqeDFjMlVnWkdGMFlTMWpQU0l4UkRRMU9TSWdlR3hwYm1zNmFISmxaajBpSTAxS1dDMHlNalV0VkVWWUxVa3RNVVEwTlRraUx6NDhMMmMrUEM5blBqd3ZaejQ4WnlCa1lYUmhMVzF0YkMxdWIyUmxQU0p0YnlJZ2RISmhibk5tYjNKdFBTSjBjbUZ1YzJ4aGRHVW9Nemd4TkN3d0tTSStQSFZ6WlNCa1lYUmhMV005SWpORUlpQjRiR2x1YXpwb2NtVm1QU0lqVFVwWUxUSXlOUzFVUlZndFRpMHpSQ0l2UGp3dlp6NDhaeUJrWVhSaExXMXRiQzF1YjJSbFBTSnRabkpoWXlJZ2RISmhibk5tYjNKdFBTSjBjbUZ1YzJ4aGRHVW9ORGcyT1M0NExEQXBJajQ4WnlCa1lYUmhMVzF0YkMxdWIyUmxQU0p0YjNabGNpSWdkSEpoYm5ObWIzSnRQU0owY21GdWMyeGhkR1VvTWpjNExqSXNOekV3S1NJK1BHY2daR0YwWVMxdGJXd3RibTlrWlQwaVZHVllRWFJ2YlNJZ1pHRjBZUzF0YW5ndGRHVjRZMnhoYzNNOUlrOVFJajQ4WnlCa1lYUmhMVzF0YkMxdWIyUmxQU0p0YjNabGNpSStQR2NnWkdGMFlTMXRiV3d0Ym05a1pUMGliWEp2ZHlJK1BHY2daR0YwWVMxdGJXd3RibTlrWlQwaWJXa2lQangxYzJVZ1pHRjBZUzFqUFNJeFJEUTFSQ0lnZUd4cGJtczZhSEpsWmowaUkwMUtXQzB5TWpVdFZFVllMVWt0TVVRME5VUWlMejQ4TDJjK1BHY2daR0YwWVMxdGJXd3RibTlrWlQwaWJXOGlJSFJ5WVc1elptOXliVDBpZEhKaGJuTnNZWFJsS0RVd015d3dLU0krUEhWelpTQmtZWFJoTFdNOUlqSTRJaUI0YkdsdWF6cG9jbVZtUFNJalRVcFlMVEl5TlMxVVJWZ3RUaTB5T0NJdlBqd3ZaejQ4WnlCa1lYUmhMVzF0YkMxdWIyUmxQU0p0YVNJZ2RISmhibk5tYjNKdFBTSjBjbUZ1YzJ4aGRHVW9PRGt5TERBcElqNDhkWE5sSUdSaGRHRXRZejBpTVVRME5qVWlJSGhzYVc1ck9taHlaV1k5SWlOTlNsZ3RNakkxTFZSRldDMUpMVEZFTkRZMUlpOCtQQzluUGp4bklHUmhkR0V0Ylcxc0xXNXZaR1U5SW0xdklpQjBjbUZ1YzJadmNtMDlJblJ5WVc1emJHRjBaU2d4TkRZMExEQXBJajQ4ZFhObElHUmhkR0V0WXowaU1rTWlJSGhzYVc1ck9taHlaV1k5SWlOTlNsZ3RNakkxTFZSRldDMU9MVEpESWk4K1BDOW5QanhuSUdSaGRHRXRiVzFzTFc1dlpHVTlJbTFwSWlCMGNtRnVjMlp2Y20wOUluUnlZVzV6YkdGMFpTZ3hPVEE0TGpjc01Da2lQangxYzJVZ1pHRjBZUzFqUFNJeFJEUTJOaUlnZUd4cGJtczZhSEpsWmowaUkwMUtXQzB5TWpVdFZFVllMVWt0TVVRME5qWWlMejQ4TDJjK1BHY2daR0YwWVMxdGJXd3RibTlrWlQwaWJXOGlJSFJ5WVc1elptOXliVDBpZEhKaGJuTnNZWFJsS0RJek9UZ3VOeXd3S1NJK1BIVnpaU0JrWVhSaExXTTlJakk1SWlCNGJHbHVhenBvY21WbVBTSWpUVXBZTFRJeU5TMVVSVmd0VGkweU9TSXZQand2Wno0OEwyYytQR2NnWkdGMFlTMXRiV3d0Ym05a1pUMGliVzhpSUhSeVlXNXpabTl5YlQwaWRISmhibk5zWVhSbEtEQXNNVEExTlNraVBqeDFjMlVnWkdGMFlTMWpQU0pGTVRVd0lpQjRiR2x1YXpwb2NtVm1QU0lqVFVwWUxUSXlOUzFVUlZndFV6UXRSVEUxTUNJdlBqeDFjMlVnWkdGMFlTMWpQU0pGTVRVeElpQjRiR2x1YXpwb2NtVm1QU0lqVFVwWUxUSXlOUzFVUlZndFV6UXRSVEUxTVNJZ2RISmhibk5tYjNKdFBTSjBjbUZ1YzJ4aGRHVW9Nak16Tnk0M0xEQXBJaTgrUEdjZ1pHRjBZUzFqUFNKRk1UVTFJaUIwY21GdWMyWnZjbTA5SW5SeVlXNXpiR0YwWlNnNU5ETXVPQ3d3S1NJK1BIVnpaU0JrWVhSaExXTTlJa1V4TlRNaUlIaHNhVzVyT21oeVpXWTlJaU5OU2xndE1qSTFMVlJGV0MxVE5DMUZNVFV6SWk4K1BIVnpaU0JrWVhSaExXTTlJa1V4TlRJaUlIaHNhVzVyT21oeVpXWTlJaU5OU2xndE1qSTFMVlJGV0MxVE5DMUZNVFV5SWlCMGNtRnVjMlp2Y20wOUluUnlZVzV6YkdGMFpTZzBOVEFzTUNraUx6NDhMMmMrUEhOMlp5QjNhV1IwYUQwaU5qa3pMamdpSUdobGFXZG9kRDBpTnpJd0lpQjRQU0l6TlRBaUlIazlJaTB6TURBaUlIWnBaWGRDYjNnOUlqRTNNeTQxSUMwek1EQWdOamt6TGpnZ056SXdJajQ4ZFhObElHUmhkR0V0WXowaVJURTFOQ0lnZUd4cGJtczZhSEpsWmowaUkwMUtXQzB5TWpVdFZFVllMVk0wTFVVeE5UUWlJSFJ5WVc1elptOXliVDBpYzJOaGJHVW9NaTQyTURJc01Ta2lMejQ4TDNOMlp6NDhjM1puSUhkcFpIUm9QU0kyT1RNdU9DSWdhR1ZwWjJoMFBTSTNNakFpSUhnOUlqRTNORE11T0NJZ2VUMGlMVE13TUNJZ2RtbGxkMEp2ZUQwaU1UY3pMalVnTFRNd01DQTJPVE11T0NBM01qQWlQangxYzJVZ1pHRjBZUzFqUFNKRk1UVTBJaUI0YkdsdWF6cG9jbVZtUFNJalRVcFlMVEl5TlMxVVJWZ3RVelF0UlRFMU5DSWdkSEpoYm5ObWIzSnRQU0p6WTJGc1pTZ3lMall3TWl3eEtTSXZQand2YzNablBqd3ZaejQ4TDJjK1BDOW5QanhuSUdSaGRHRXRiVzFzTFc1dlpHVTlJbFJsV0VGMGIyMGlJSFJ5WVc1elptOXliVDBpZEhKaGJuTnNZWFJsS0RZeE5Td3hOakkxTGpJcElITmpZV3hsS0RBdU56QTNLU0lnWkdGMFlTMXRhbmd0ZEdWNFkyeGhjM005SWs5U1JDSStQR2NnWkdGMFlTMXRiV3d0Ym05a1pUMGliV2tpUGp4MWMyVWdaR0YwWVMxalBTSXhSRFExTnlJZ2VHeHBibXM2YUhKbFpqMGlJMDFLV0MweU1qVXRWRVZZTFVrdE1VUTBOVGNpTHo0OEwyYytQR2NnWkdGMFlTMXRiV3d0Ym05a1pUMGliV2tpSUhSeVlXNXpabTl5YlQwaWRISmhibk5zWVhSbEtEUXhNaXd3S1NJK1BIVnpaU0JrWVhSaExXTTlJakZFTkRWRElpQjRiR2x1YXpwb2NtVm1QU0lqVFVwWUxUSXlOUzFVUlZndFNTMHhSRFExUXlJdlBqd3ZaejQ4WnlCa1lYUmhMVzF0YkMxdWIyUmxQU0p0YVNJZ2RISmhibk5tYjNKdFBTSjBjbUZ1YzJ4aGRHVW9PRGszTERBcElqNDhkWE5sSUdSaGRHRXRZejBpTVVRME5UWWlJSGhzYVc1ck9taHlaV1k5SWlOTlNsZ3RNakkxTFZSRldDMUpMVEZFTkRVMklpOCtQQzluUGp4bklHUmhkR0V0Ylcxc0xXNXZaR1U5SW0xcElpQjBjbUZ1YzJadmNtMDlJblJ5WVc1emJHRjBaU2d4TWpReUxEQXBJajQ4ZFhObElHUmhkR0V0WXowaU1VUTBOVUlpSUhoc2FXNXJPbWh5WldZOUlpTk5TbGd0TWpJMUxWUkZXQzFKTFRGRU5EVkNJaTgrUEM5blBqeG5JR1JoZEdFdGJXMXNMVzV2WkdVOUltMXBJaUIwY21GdWMyWnZjbTA5SW5SeVlXNXpiR0YwWlNneE9EUXlMREFwSWo0OGRYTmxJR1JoZEdFdFl6MGlNVVEwTmpFaUlIaHNhVzVyT21oeVpXWTlJaU5OU2xndE1qSTFMVlJGV0MxSkxURkVORFl4SWk4K1BDOW5Qand2Wno0OEwyYytQR2NnWkdGMFlTMXRiV3d0Ym05a1pUMGliWFZ1WkdWeUlpQjBjbUZ1YzJadmNtMDlJblJ5WVc1emJHRjBaU2d5TWpBc0xUY3hNQ2tpUGp4bklHUmhkR0V0Ylcxc0xXNXZaR1U5SWxSbFdFRjBiMjBpSUdSaGRHRXRiV3A0TFhSbGVHTnNZWE56UFNKUFVDSWdkSEpoYm5ObWIzSnRQU0owY21GdWMyeGhkR1VvTlRVeUxEQXBJajQ4WnlCa1lYUmhMVzF0YkMxdWIyUmxQU0p0ZFc1a1pYSWlQanhuSUdSaGRHRXRiVzFzTFc1dlpHVTlJbTF5YjNjaUlIUnlZVzV6Wm05eWJUMGlkSEpoYm5Oc1lYUmxLREUwTGpVc01Da2lQanhuSUdSaGRHRXRiVzFzTFc1dlpHVTlJbTFwSWo0OGRYTmxJR1JoZEdFdFl6MGlNVVEwTlVRaUlIaHNhVzVyT21oeVpXWTlJaU5OU2xndE1qSTFMVlJGV0MxSkxURkVORFZFSWk4K1BDOW5QanhuSUdSaGRHRXRiVzFzTFc1dlpHVTlJbTF2SWlCMGNtRnVjMlp2Y20wOUluUnlZVzV6YkdGMFpTZzFNRE1zTUNraVBqeDFjMlVnWkdGMFlTMWpQU0l5T0NJZ2VHeHBibXM2YUhKbFpqMGlJMDFLV0MweU1qVXRWRVZZTFU0dE1qZ2lMejQ4TDJjK1BHY2daR0YwWVMxdGJXd3RibTlrWlQwaWJXa2lJSFJ5WVc1elptOXliVDBpZEhKaGJuTnNZWFJsS0RnNU1pd3dLU0krUEhWelpTQmtZWFJoTFdNOUlqRkVORFkySWlCNGJHbHVhenBvY21WbVBTSWpUVXBZTFRJeU5TMVVSVmd0U1MweFJEUTJOaUl2UGp3dlp6NDhaeUJrWVhSaExXMXRiQzF1YjJSbFBTSnRieUlnZEhKaGJuTm1iM0p0UFNKMGNtRnVjMnhoZEdVb01UTTRNaXd3S1NJK1BIVnpaU0JrWVhSaExXTTlJakk1SWlCNGJHbHVhenBvY21WbVBTSWpUVXBZTFRJeU5TMVVSVmd0VGkweU9TSXZQand2Wno0OEwyYytQR2NnWkdGMFlTMXRiV3d0Ym05a1pUMGliVzhpSUhSeVlXNXpabTl5YlQwaWRISmhibk5zWVhSbEtEQXNMVFkzTlNraVBqeDFjMlVnWkdGMFlTMWpQU0pGTVRVeUlpQjRiR2x1YXpwb2NtVm1QU0lqVFVwWUxUSXlOUzFVUlZndFV6UXRSVEUxTWlJdlBqeDFjMlVnWkdGMFlTMWpQU0pGTVRVeklpQjRiR2x1YXpwb2NtVm1QU0lqVFVwWUxUSXlOUzFVUlZndFV6UXRSVEUxTXlJZ2RISmhibk5tYjNKdFBTSjBjbUZ1YzJ4aGRHVW9NVE0xTUN3d0tTSXZQanhuSUdSaGRHRXRZejBpUlRFMU5pSWdkSEpoYm5ObWIzSnRQU0owY21GdWMyeGhkR1VvTkRVd0xEQXBJajQ4ZFhObElHUmhkR0V0WXowaVJURTFNU0lnZUd4cGJtczZhSEpsWmowaUkwMUtXQzB5TWpVdFZFVllMVk0wTFVVeE5URWlMejQ4ZFhObElHUmhkR0V0WXowaVJURTFNQ0lnZUd4cGJtczZhSEpsWmowaUkwMUtXQzB5TWpVdFZFVllMVk0wTFVVeE5UQWlJSFJ5WVc1elptOXliVDBpZEhKaGJuTnNZWFJsS0RRMU1Dd3dLU0l2UGp3dlp6NDhjM1puSUhkcFpIUm9QU0l5TURBaUlHaGxhV2RvZEQwaU56SXdJaUI0UFNJek5UQWlJSGs5SWkwek1EQWlJSFpwWlhkQ2IzZzlJalV3SUMwek1EQWdNakF3SURjeU1DSStQSFZ6WlNCa1lYUmhMV005SWtVeE5UUWlJSGhzYVc1ck9taHlaV1k5SWlOTlNsZ3RNakkxTFZSRldDMVROQzFGTVRVMElpQjBjbUZ1YzJadmNtMDlJbk5qWVd4bEtEQXVOelVzTVNraUx6NDhMM04yWno0OGMzWm5JSGRwWkhSb1BTSXlNREFpSUdobGFXZG9kRDBpTnpJd0lpQjRQU0l4TWpVd0lpQjVQU0l0TXpBd0lpQjJhV1YzUW05NFBTSTFNQ0F0TXpBd0lESXdNQ0EzTWpBaVBqeDFjMlVnWkdGMFlTMWpQU0pGTVRVMElpQjRiR2x1YXpwb2NtVm1QU0lqVFVwWUxUSXlOUzFVUlZndFV6UXRSVEUxTkNJZ2RISmhibk5tYjNKdFBTSnpZMkZzWlNnd0xqYzFMREVwSWk4K1BDOXpkbWMrUEM5blBqd3ZaejQ4TDJjK1BHY2daR0YwWVMxdGJXd3RibTlrWlQwaVZHVllRWFJ2YlNJZ2RISmhibk5tYjNKdFBTSjBjbUZ1YzJ4aGRHVW9NQ3d0TVRVeU55NDNLU0J6WTJGc1pTZ3dMamN3TnlraUlHUmhkR0V0YldwNExYUmxlR05zWVhOelBTSlBVa1FpUGp4bklHUmhkR0V0Ylcxc0xXNXZaR1U5SW0xcElqNDhkWE5sSUdSaGRHRXRZejBpTVVRME5VRWlJSGhzYVc1ck9taHlaV1k5SWlOTlNsZ3RNakkxTFZSRldDMUpMVEZFTkRWQklpOCtQQzluUGp4bklHUmhkR0V0Ylcxc0xXNXZaR1U5SW0xcElpQjBjbUZ1YzJadmNtMDlJblJ5WVc1emJHRjBaU2c0Tnpnc01Da2lQangxYzJVZ1pHRjBZUzFqUFNJeFJEUTBSU0lnZUd4cGJtczZhSEpsWmowaUkwMUtXQzB5TWpVdFZFVllMVWt0TVVRME5FVWlMejQ4TDJjK1BHY2daR0YwWVMxdGJXd3RibTlrWlQwaWJXa2lJSFJ5WVc1elptOXliVDBpZEhKaGJuTnNZWFJsS0RFME1EY3NNQ2tpUGp4MWMyVWdaR0YwWVMxalBTSXhSRFExUmlJZ2VHeHBibXM2YUhKbFpqMGlJMDFLV0MweU1qVXRWRVZZTFVrdE1VUTBOVVlpTHo0OEwyYytQR2NnWkdGMFlTMXRiV3d0Ym05a1pUMGliV2tpSUhSeVlXNXpabTl5YlQwaWRISmhibk5zWVhSbEtERTROVGdzTUNraVBqeDFjMlVnWkdGMFlTMWpQU0l4UkRRMU5DSWdlR3hwYm1zNmFISmxaajBpSTAxS1dDMHlNalV0VkVWWUxVa3RNVVEwTlRRaUx6NDhMMmMrUEdjZ1pHRjBZUzF0Yld3dGJtOWtaVDBpYldraUlIUnlZVzV6Wm05eWJUMGlkSEpoYm5Oc1lYUmxLREl6TXpVc01Da2lQangxYzJVZ1pHRjBZUzFqUFNJeFJEUTFOaUlnZUd4cGJtczZhSEpsWmowaUkwMUtXQzB5TWpVdFZFVllMVWt0TVVRME5UWWlMejQ4TDJjK1BHY2daR0YwWVMxdGJXd3RibTlrWlQwaWJXa2lJSFJ5WVc1elptOXliVDBpZEhKaGJuTnNZWFJsS0RJMk9EQXNNQ2tpUGp4MWMyVWdaR0YwWVMxalBTSXhSRFExUWlJZ2VHeHBibXM2YUhKbFpqMGlJMDFLV0MweU1qVXRWRVZZTFVrdE1VUTBOVUlpTHo0OEwyYytQR2NnWkdGMFlTMXRiV3d0Ym05a1pUMGliV2tpSUhSeVlXNXpabTl5YlQwaWRISmhibk5zWVhSbEtETXlPREFzTUNraVBqeDFjMlVnWkdGMFlTMWpQU0l4UkRRMFJTSWdlR3hwYm1zNmFISmxaajBpSTAxS1dDMHlNalV0VkVWWUxVa3RNVVEwTkVVaUx6NDhMMmMrUEdjZ1pHRjBZUzF0Yld3dGJtOWtaVDBpYldraUlIUnlZVzV6Wm05eWJUMGlkSEpoYm5Oc1lYUmxLRE00TURrc01Da2lQangxYzJVZ1pHRjBZUzFqUFNJeFJEUTFPU0lnZUd4cGJtczZhSEpsWmowaUkwMUtXQzB5TWpVdFZFVllMVWt0TVVRME5Ua2lMejQ4TDJjK1BDOW5Qand2Wno0OGNtVmpkQ0IzYVdSMGFEMGlNekV3TkM0eElpQm9aV2xuYUhROUlqWXdJaUI0UFNJeE1qQWlJSGs5SWpJeU1DSXZQand2Wno0OEwyYytQQzluUGp3dmMzWm5QZz09IiwKCSJSZWFsVmlld1NpemVKc29uIiA6ICJ7XCJoZWlnaHRcIjoxODkyLjg1NzIwODI1MTk1MzEsXCJ3aWR0aFwiOjI4OTIuODU3MDU1NjY0MDYyNX0iCn0K"/>
    </extobj>
    <extobj name="2384804F-3998-4D57-9195-F3826E402611-23">
      <extobjdata type="2384804F-3998-4D57-9195-F3826E402611" data="ewoJIkltZ1NldHRpbmdKc29uIiA6ICJ7XCJoZWlnaHRcIjoxNy44NTcxNDI4NTcxNDI4NTQsXCJ3aWR0aFwiOjEzNi42MDcxNDI4NTcxNDI4M30iLAoJIkxhdGV4IiA6ICJwKHgseSkgXFxuZXEgcCh4KXAoeSkiLAoJIkxhdGV4SW1nQmFzZTY0IiA6ICJQSE4yWnlCNGJXeHVjejBpYUhSMGNEb3ZMM2QzZHk1M015NXZjbWN2TWpBd01DOXpkbWNpSUhkcFpIUm9QU0l4Tnk0MU1qTmxlQ0lnYUdWcFoyaDBQU0l5TGpJMk1tVjRJaUJ5YjJ4bFBTSnBiV2NpSUdadlkzVnpZV0pzWlQwaVptRnNjMlVpSUhacFpYZENiM2c5SWpBZ0xUYzFNQ0EzTnpRMUxqSWdNVEF3TUNJZ2VHMXNibk02ZUd4cGJtczlJbWgwZEhBNkx5OTNkM2N1ZHpNdWIzSm5MekU1T1RrdmVHeHBibXNpSUdGeWFXRXRhR2xrWkdWdVBTSjBjblZsSWlCemRIbHNaVDBpZG1WeWRHbGpZV3d0WVd4cFoyNDZJQzB3TGpVMk5tVjRPeUJ0WVhndGQybGtkR2c2SURrNEpUc2lQanhrWldaelBqeHdZWFJvSUdsa1BTSk5TbGd0TX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X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e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6TFZSRldDMU9MVEpESWlCa1BTSk5OemdnTXpWVU56Z2dOakJVT1RRZ01UQXpWREV6TnlBeE1qRlJNVFkxSURFeU1TQXhPRGNnT1RaVU1qRXdJRGhSTWpFd0lDMHlOeUF5TURFZ0xUWXdWREU0TUNBdE1URTNWREUxTkNBdE1UVTRWREV6TUNBdE1UZzFWREV4TnlBdE1UazBVVEV4TXlBdE1UazBJREV3TkNBdE1UZzFWRGsxSUMweE56SlJPVFVnTFRFMk9DQXhNRFlnTFRFMU5sUXhNekVnTFRFeU5sUXhOVGNnTFRjMlZERTNNeUF0TTFZNVRERTNNaUE0VVRFM01DQTNJREUyTnlBMlZERTJNU0F6VkRFMU1pQXhWREUwTUNBd1VURXhNeUF3SURrMklERTNXaUl2UGp4d1lYUm9JR2xrUFNKTlNsZ3RNeTFVUlZndFNTMHhSRFEyTmlJZ1pEMGlUVEl4SURJNE4xRXlNU0F6TURFZ016WWdNek0xVkRnMElEUXdObFF4TlRnZ05EUXlVVEU1T1NBME5ESWdNakkwSURReE9WUXlOVEFnTXpVMVVUSTBPQ0F6TXpZZ01qUTNJRE16TkZFeU5EY2dNek14SURJek1TQXlPRGhVTVRrNElERTVNVlF4T0RJZ01UQTFVVEU0TWlBMk1pQXhPVFlnTkRWVU1qTTRJREkzVVRJMk1TQXlOeUF5T0RFZ016aFVNekV5SURZeFZETXpPU0E1TkZFek16a2dPVFVnTXpRMElERXhORlF6TlRnZ01UY3pWRE0zTnlBeU5EZFJOREUxSURNNU55QTBNVGtnTkRBMFVUUXpNaUEwTXpFZ05EWXlJRFF6TVZFME56VWdORE14SURRNE15QTBNalJVTkRrMElEUXhNbFEwT1RZZ05EQXpVVFE1TmlBek9UQWdORFEzSURFNU0xUXpPVEVnTFRJelVUTTJNeUF0TVRBMklESTVOQ0F0TVRVMVZERTFOaUF0TWpBMVVURXhNU0F0TWpBMUlEYzNJQzB4T0ROVU5ETWdMVEV4TjFFME15QXRPVFVnTlRBZ0xUZ3dWRFk1SUMwMU9GUTRPU0F0TkRoVU1UQTJJQzAwTlZFeE5UQWdMVFExSURFMU1DQXRPRGRSTVRVd0lDMHhNRGNnTVRNNElDMHhNakpVTVRFMUlDMHhOREpVTVRBeUlDMHhORGRNT1RrZ0xURTBPRkV4TURFZ0xURTFNeUF4TVRnZ0xURTJNRlF4TlRJZ0xURTJOMGd4TmpCUk1UYzNJQzB4TmpjZ01UZzJJQzB4TmpWUk1qRTVJQzB4TlRZZ01qUTNJQzB4TWpkVU1qa3dJQzAyTlZRek1UTWdMVGxVTXpJeElESXhURE14TlNBeE4xRXpNRGtnTVRNZ01qazJJRFpVTWpjd0lDMDJVVEkxTUNBdE1URWdNak14SUMweE1WRXhPRFVnTFRFeElERTFNQ0F4TVZReE1EUWdPREpSTVRBeklEZzVJREV3TXlBeE1UTlJNVEF6SURFM01DQXhNemdnTWpZeVZERTNNeUF6TnpsUk1UY3pJRE00TUNBeE56TWdNemd4VVRFM015QXpPVEFnTVRjeklETTVNMVF4TmprZ05EQXdWREUxT0NBME1EUklNVFUwVVRFek1TQTBNRFFnTVRFeUlETTROVlE0TWlBek5EUlVOalVnTXpBeVZEVTNJREk0TUZFMU5TQXlOemdnTkRFZ01qYzRTREkzVVRJeElESTROQ0F5TVNBeU9EZGFJaTgrUEhCaGRHZ2dhV1E5SWsxS1dDMHp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eTFVUlZndFRpMHlNall3SWlCa1BTSk5NVFkySUMweU1UVlVNVFU1SUMweU1UVlVNVFEzSUMweU1USlVNVFF4SUMweU1EUlVNVE01SUMweE9UZFJNVE01SUMweE9UQWdNVFEwSUMweE9ETk1NekEySURFek0wZzNNRkUxTmlBeE5EQWdOVFlnTVRVelVUVTJJREUyT0NBM01pQXhOek5JTXpJM1REUXdOaUF6TWpkSU56SlJOVFlnTXpNeUlEVTJJRE0wTjFFMU5pQXpOakFnTnpBZ016WTNTRFF5TmxFMU9UY2dOekF5SURZd01pQTNNRGRSTmpBMUlEY3hOaUEyTVRnZ056RTJVVFl5TlNBM01UWWdOak13SURjeE1sUTJNellnTnpBelZEWXpPQ0EyT1RaUk5qTTRJRFk1TWlBME56RWdNelkzU0Rjd04xRTNNaklnTXpVNUlEY3lNaUF6TkRkUk56SXlJRE16TmlBM01EZ2dNekk0VERRMU1TQXpNamRNTXpjeElERTNNMGczTURoUk56SXlJREUyTXlBM01qSWdNVFV6VVRjeU1pQXhOREFnTnpBM0lERXpNMGd6TlRGUk1UYzFJQzB5TVRBZ01UY3dJQzB5TVRKUk1UWTJJQzB5TVRVZ01UVTVJQzB5TVRW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kNJZ2VHeHBibXM2YUhKbFpqMGlJMDFLV0MwekxWUkZXQzFKTFRGRU5EVkVJaTgrUEM5blBqeG5JR1JoZEdFdGJXMXNMVzV2WkdVOUltMXZJaUIwY21GdWMyWnZjbTA5SW5SeVlXNXpiR0YwWlNnMU1ETXNNQ2tpUGp4MWMyVWdaR0YwWVMxalBTSXlPQ0lnZUd4cGJtczZhSEpsWmowaUkwMUtXQzB6TFZSRldDMU9MVEk0SWk4K1BDOW5QanhuSUdSaGRHRXRiVzFzTFc1dlpHVTlJbTFwSWlCMGNtRnVjMlp2Y20wOUluUnlZVzV6YkdGMFpTZzRPVElzTUNraVBqeDFjMlVnWkdGMFlTMWpQU0l4UkRRMk5TSWdlR3hwYm1zNmFISmxaajBpSTAxS1dDMHpMVlJGV0MxSkxURkVORFkxSWk4K1BDOW5QanhuSUdSaGRHRXRiVzFzTFc1dlpHVTlJbTF2SWlCMGNtRnVjMlp2Y20wOUluUnlZVzV6YkdGMFpTZ3hORFkwTERBcElqNDhkWE5sSUdSaGRHRXRZejBpTWtNaUlIaHNhVzVyT21oeVpXWTlJaU5OU2xndE15MVVSVmd0VGkweVF5SXZQand2Wno0OFp5QmtZWFJoTFcxdGJDMXViMlJsUFNKdGFTSWdkSEpoYm5ObWIzSnRQU0owY21GdWMyeGhkR1VvTVRrd09DNDNMREFwSWo0OGRYTmxJR1JoZEdFdFl6MGlNVVEwTmpZaUlIaHNhVzVyT21oeVpXWTlJaU5OU2xndE15MVVSVmd0U1MweFJEUTJOaUl2UGp3dlp6NDhaeUJrWVhSaExXMXRiQzF1YjJSbFBTSnRieUlnZEhKaGJuTm1iM0p0UFNKMGNtRnVjMnhoZEdVb01qTTVPQzQzTERBcElqNDhkWE5sSUdSaGRHRXRZejBpTWpraUlIaHNhVzVyT21oeVpXWTlJaU5OU2xndE15MVVSVmd0VGkweU9TSXZQand2Wno0OFp5QmtZWFJoTFcxdGJDMXViMlJsUFNKdGJ5SWdkSEpoYm5ObWIzSnRQU0owY21GdWMyeGhkR1VvTXpBMk5TNDBMREFwSWo0OGRYTmxJR1JoZEdFdFl6MGlNakkyTUNJZ2VHeHBibXM2YUhKbFpqMGlJMDFLV0MwekxWUkZXQzFPTFRJeU5qQWlMejQ4TDJjK1BHY2daR0YwWVMxdGJXd3RibTlrWlQwaWJXa2lJSFJ5WVc1elptOXliVDBpZEhKaGJuTnNZWFJsS0RReE1qRXVNaXd3S1NJK1BIVnpaU0JrWVhSaExXTTlJakZFTkRWRUlpQjRiR2x1YXpwb2NtVm1QU0lqVFVwWUxUTXRWRVZZTFVrdE1VUTBOVVFpTHo0OEwyYytQR2NnWkdGMFlTMXRiV3d0Ym05a1pUMGliVzhpSUhSeVlXNXpabTl5YlQwaWRISmhibk5zWVhSbEtEUTJNalF1TWl3d0tTSStQSFZ6WlNCa1lYUmhMV005SWpJNElpQjRiR2x1YXpwb2NtVm1QU0lqVFVwWUxUTXRWRVZZTFU0dE1qZ2lMejQ4TDJjK1BHY2daR0YwWVMxdGJXd3RibTlrWlQwaWJXa2lJSFJ5WVc1elptOXliVDBpZEhKaGJuTnNZWFJsS0RVd01UTXVNaXd3S1NJK1BIVnpaU0JrWVhSaExXTTlJakZFTkRZMUlpQjRiR2x1YXpwb2NtVm1QU0lqVFVwWUxUTXRWRVZZTFVrdE1VUTBOalVpTHo0OEwyYytQR2NnWkdGMFlTMXRiV3d0Ym05a1pUMGliVzhpSUhSeVlXNXpabTl5YlQwaWRISmhibk5zWVhSbEtEVTFPRFV1TWl3d0tTSStQSFZ6WlNCa1lYUmhMV005SWpJNUlpQjRiR2x1YXpwb2NtVm1QU0lqVFVwWUxUTXRWRVZZTFU0dE1qa2lMejQ4TDJjK1BHY2daR0YwWVMxdGJXd3RibTlrWlQwaWJXa2lJSFJ5WVc1elptOXliVDBpZEhKaGJuTnNZWFJsS0RVNU56UXVNaXd3S1NJK1BIVnpaU0JrWVhSaExXTTlJakZFTkRWRUlpQjRiR2x1YXpwb2NtVm1QU0lqVFVwWUxUTXRWRVZZTFVrdE1VUTBOVVFpTHo0OEwyYytQR2NnWkdGMFlTMXRiV3d0Ym05a1pUMGliVzhpSUhSeVlXNXpabTl5YlQwaWRISmhibk5zWVhSbEtEWTBOemN1TWl3d0tTSStQSFZ6WlNCa1lYUmhMV005SWpJNElpQjRiR2x1YXpwb2NtVm1QU0lqVFVwWUxUTXRWRVZZTFU0dE1qZ2lMejQ4TDJjK1BHY2daR0YwWVMxdGJXd3RibTlrWlQwaWJXa2lJSFJ5WVc1elptOXliVDBpZEhKaGJuTnNZWFJsS0RZNE5qWXVNaXd3S1NJK1BIVnpaU0JrWVhSaExXTTlJakZFTkRZMklpQjRiR2x1YXpwb2NtVm1QU0lqVFVwWUxUTXRWRVZZTFVrdE1VUTBOallpTHo0OEwyYytQR2NnWkdGMFlTMXRiV3d0Ym05a1pUMGliVzhpSUhSeVlXNXpabTl5YlQwaWRISmhibk5zWVhSbEtEY3pOVFl1TWl3d0tTSStQSFZ6WlNCa1lYUmhMV005SWpJNUlpQjRiR2x1YXpwb2NtVm1QU0lqVFVwWUxUTXRWRVZZTFU0dE1qa2lMejQ4TDJjK1BDOW5Qand2Wno0OEwzTjJaejQ9IiwKCSJSZWFsVmlld1NpemVKc29uIiA6ICJ7XCJoZWlnaHRcIjozNTcuMTQyODY4MDQxOTkyMixcIndpZHRoXCI6MjczMi4xNDI5NDQzMzU5Mzc1fSIKfQo="/>
    </extobj>
    <extobj name="2384804F-3998-4D57-9195-F3826E402611-24">
      <extobjdata type="2384804F-3998-4D57-9195-F3826E402611" data="ewoJIkltZ1NldHRpbmdKc29uIiA6ICJ7XCJoZWlnaHRcIjoxNy44NTcxNDI4NTcxNDI4NTQsXCJ3aWR0aFwiOjEzNi42MDcxNDI4NTcxNDI4M30iLAoJIkxhdGV4IiA6ICJwKHgseSkgPSBwKHgpcCh5KSIsCgkiTGF0ZXhJbWdCYXNlNjQiIDogIlBITjJaeUI0Yld4dWN6MGlhSFIwY0RvdkwzZDNkeTUzTXk1dmNtY3ZNakF3TUM5emRtY2lJSGRwWkhSb1BTSXhOeTQxTWpObGVDSWdhR1ZwWjJoMFBTSXlMakkyTW1WNElpQnliMnhsUFNKcGJXY2lJR1p2WTNWellXSnNaVDBpWm1Gc2MyVWlJSFpwWlhkQ2IzZzlJakFnTFRjMU1DQTNOelExTGpJZ01UQXdNQ0lnZUcxc2JuTTZlR3hwYm1zOUltaDBkSEE2THk5M2QzY3Vkek11YjNKbkx6RTVPVGt2ZUd4cGJtc2lJR0Z5YVdFdGFHbGtaR1Z1UFNKMGNuVmxJaUJ6ZEhsc1pUMGlkbVZ5ZEdsallXd3RZV3hwWjI0NklDMHdMalUyTm1WNE95QnRZWGd0ZDJsa2RHZzZJRGs0SlRzaVBqeGtaV1p6UGp4d1lYUm9JR2xrUFNKTlNsZ3RO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O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5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DN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55MVVSVmd0U1MweFJEUTJOaUlnWkQwaVRUSXhJREk0TjFFeU1TQXpNREVnTXpZZ016TTFWRGcwSURRd05sUXhOVGdnTkRReVVURTVPU0EwTkRJZ01qSTBJRFF4T1ZReU5UQWdNelUxVVRJME9DQXpNellnTWpRM0lETXpORkV5TkRjZ016TXhJREl6TVNBeU9EaFVNVGs0SURFNU1WUXhPRElnTVRBMVVURTRNaUEyTWlBeE9UWWdORFZVTWpNNElESTNVVEkyTVNBeU55QXlPREVnTXpoVU16RXlJRFl4VkRNek9TQTVORkV6TXprZ09UVWdNelEwSURFeE5GUXpOVGdnTVRjelZETTNOeUF5TkRkUk5ERTFJRE01TnlBME1Ua2dOREEwVVRRek1pQTBNekVnTkRZeUlEUXpNVkUwTnpVZ05ETXhJRFE0TXlBME1qUlVORGswSURReE1sUTBPVFlnTkRBelVUUTVOaUF6T1RBZ05EUTNJREU1TTFRek9URWdMVEl6VVRNMk15QXRNVEEySURJNU5DQXRNVFUxVkRFMU5pQXRNakExVVRFeE1TQXRNakExSURjM0lDMHhPRE5VTkRNZ0xURXhOMUUwTXlBdE9UVWdOVEFnTFRnd1ZEWTVJQzAxT0ZRNE9TQXRORGhVTVRBMklDMDBOVkV4TlRBZ0xUUTFJREUxTUNBdE9EZFJNVFV3SUMweE1EY2dNVE00SUMweE1qSlVNVEUxSUMweE5ESlVNVEF5SUMweE5EZE1PVGtnTFRFME9GRXhNREVnTFRFMU15QXhNVGdnTFRFMk1GUXhOVElnTFRFMk4wZ3hOakJSTVRjM0lDMHhOamNnTVRnMklDMHhOalZSTWpFNUlDMHhOVFlnTWpRM0lDMHhNamRVTWprd0lDMDJOVlF6TVRNZ0xUbFVNekl4SURJeFRETXhOU0F4TjFFek1Ea2dNVE1nTWprMklEWlVNamN3SUMwMlVUSTFNQ0F0TVRFZ01qTXhJQzB4TVZFeE9EVWdMVEV4SURFMU1DQXhNVlF4TURRZ09ESlJNVEF6SURnNUlERXdNeUF4TVROUk1UQXpJREUzTUNBeE16Z2dNall5VkRFM015QXpOemxSTVRjeklETTRNQ0F4TnpNZ016Z3hVVEUzTXlBek9UQWdNVGN6SURNNU0xUXhOamtnTkRBd1ZERTFPQ0EwTURSSU1UVTBVVEV6TVNBME1EUWdNVEV5SURNNE5WUTRNaUF6TkRSVU5qVWdNekF5VkRVM0lESTRNRkUxTlNBeU56Z2dOREVnTWpjNFNESTNVVEl4SURJNE5DQXlNU0F5T0RkYUlpOCtQSEJoZEdnZ2FXUTlJazFLV0MwM0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5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WRUlpQjRiR2x1YXpwb2NtVm1QU0lqVFVwWUxUY3RWRVZZTFVrdE1VUTBOVVFpTHo0OEwyYytQR2NnWkdGMFlTMXRiV3d0Ym05a1pUMGliVzhpSUhSeVlXNXpabTl5YlQwaWRISmhibk5zWVhSbEtEVXdNeXd3S1NJK1BIVnpaU0JrWVhSaExXTTlJakk0SWlCNGJHbHVhenBvY21WbVBTSWpUVXBZTFRjdFZFVllMVTR0TWpnaUx6NDhMMmMrUEdjZ1pHRjBZUzF0Yld3dGJtOWtaVDBpYldraUlIUnlZVzV6Wm05eWJUMGlkSEpoYm5Oc1lYUmxLRGc1TWl3d0tTSStQSFZ6WlNCa1lYUmhMV005SWpGRU5EWTFJaUI0YkdsdWF6cG9jbVZtUFNJalRVcFlMVGN0VkVWWUxVa3RNVVEwTmpVaUx6NDhMMmMrUEdjZ1pHRjBZUzF0Yld3dGJtOWtaVDBpYlc4aUlIUnlZVzV6Wm05eWJUMGlkSEpoYm5Oc1lYUmxLREUwTmpRc01Da2lQangxYzJVZ1pHRjBZUzFqUFNJeVF5SWdlR3hwYm1zNmFISmxaajBpSTAxS1dDMDNMVlJGV0MxT0xUSkRJaTgrUEM5blBqeG5JR1JoZEdFdGJXMXNMVzV2WkdVOUltMXBJaUIwY21GdWMyWnZjbTA5SW5SeVlXNXpiR0YwWlNneE9UQTRMamNzTUNraVBqeDFjMlVnWkdGMFlTMWpQU0l4UkRRMk5pSWdlR3hwYm1zNmFISmxaajBpSTAxS1dDMDNMVlJGV0MxSkxURkVORFkySWk4K1BDOW5QanhuSUdSaGRHRXRiVzFzTFc1dlpHVTlJbTF2SWlCMGNtRnVjMlp2Y20wOUluUnlZVzV6YkdGMFpTZ3lNems0TGpjc01Da2lQangxYzJVZ1pHRjBZUzFqUFNJeU9TSWdlR3hwYm1zNmFISmxaajBpSTAxS1dDMDNMVlJGV0MxT0xUSTVJaTgrUEM5blBqeG5JR1JoZEdFdGJXMXNMVzV2WkdVOUltMXZJaUIwY21GdWMyWnZjbTA5SW5SeVlXNXpiR0YwWlNnek1EWTFMalFzTUNraVBqeDFjMlVnWkdGMFlTMWpQU0l6UkNJZ2VHeHBibXM2YUhKbFpqMGlJMDFLV0MwM0xWUkZXQzFPTFRORUlpOCtQQzluUGp4bklHUmhkR0V0Ylcxc0xXNXZaR1U5SW0xcElpQjBjbUZ1YzJadmNtMDlJblJ5WVc1emJHRjBaU2cwTVRJeExqSXNNQ2tpUGp4MWMyVWdaR0YwWVMxalBTSXhSRFExUkNJZ2VHeHBibXM2YUhKbFpqMGlJMDFLV0MwM0xWUkZXQzFKTFRGRU5EVkVJaTgrUEM5blBqeG5JR1JoZEdFdGJXMXNMVzV2WkdVOUltMXZJaUIwY21GdWMyWnZjbTA5SW5SeVlXNXpiR0YwWlNnME5qSTBMaklzTUNraVBqeDFjMlVnWkdGMFlTMWpQU0l5T0NJZ2VHeHBibXM2YUhKbFpqMGlJMDFLV0MwM0xWUkZXQzFPTFRJNElpOCtQQzluUGp4bklHUmhkR0V0Ylcxc0xXNXZaR1U5SW0xcElpQjBjbUZ1YzJadmNtMDlJblJ5WVc1emJHRjBaU2cxTURFekxqSXNNQ2tpUGp4MWMyVWdaR0YwWVMxalBTSXhSRFEyTlNJZ2VHeHBibXM2YUhKbFpqMGlJMDFLV0MwM0xWUkZXQzFKTFRGRU5EWTFJaTgrUEM5blBqeG5JR1JoZEdFdGJXMXNMVzV2WkdVOUltMXZJaUIwY21GdWMyWnZjbTA5SW5SeVlXNXpiR0YwWlNnMU5UZzFMaklzTUNraVBqeDFjMlVnWkdGMFlTMWpQU0l5T1NJZ2VHeHBibXM2YUhKbFpqMGlJMDFLV0MwM0xWUkZXQzFPTFRJNUlpOCtQQzluUGp4bklHUmhkR0V0Ylcxc0xXNXZaR1U5SW0xcElpQjBjbUZ1YzJadmNtMDlJblJ5WVc1emJHRjBaU2cxT1RjMExqSXNNQ2tpUGp4MWMyVWdaR0YwWVMxalBTSXhSRFExUkNJZ2VHeHBibXM2YUhKbFpqMGlJMDFLV0MwM0xWUkZXQzFKTFRGRU5EVkVJaTgrUEM5blBqeG5JR1JoZEdFdGJXMXNMVzV2WkdVOUltMXZJaUIwY21GdWMyWnZjbTA5SW5SeVlXNXpiR0YwWlNnMk5EYzNMaklzTUNraVBqeDFjMlVnWkdGMFlTMWpQU0l5T0NJZ2VHeHBibXM2YUhKbFpqMGlJMDFLV0MwM0xWUkZXQzFPTFRJNElpOCtQQzluUGp4bklHUmhkR0V0Ylcxc0xXNXZaR1U5SW0xcElpQjBjbUZ1YzJadmNtMDlJblJ5WVc1emJHRjBaU2cyT0RZMkxqSXNNQ2tpUGp4MWMyVWdaR0YwWVMxalBTSXhSRFEyTmlJZ2VHeHBibXM2YUhKbFpqMGlJMDFLV0MwM0xWUkZXQzFKTFRGRU5EWTJJaTgrUEM5blBqeG5JR1JoZEdFdGJXMXNMVzV2WkdVOUltMXZJaUIwY21GdWMyWnZjbTA5SW5SeVlXNXpiR0YwWlNnM016VTJMaklzTUNraVBqeDFjMlVnWkdGMFlTMWpQU0l5T1NJZ2VHeHBibXM2YUhKbFpqMGlJMDFLV0MwM0xWUkZXQzFPTFRJNUlpOCtQQzluUGp3dlp6NDhMMmMrUEM5emRtYysiLAoJIlJlYWxWaWV3U2l6ZUpzb24iIDogIntcImhlaWdodFwiOjM1MyxcIndpZHRoXCI6MjczMn0iCn0K"/>
    </extobj>
    <extobj name="2384804F-3998-4D57-9195-F3826E402611-25">
      <extobjdata type="2384804F-3998-4D57-9195-F3826E402611" data="ewoJIkltZ1NldHRpbmdKc29uIiA6ICJ7XCJoZWlnaHRcIjoxOC43NDk5OTk5OTk5OTk5OTYsXCJ3aWR0aFwiOjE2My4zOTI4NTcxNDI4NTcxNH0iLAoJIkxhdGV4IiA6ICJYID0gXFx7eF9pXFx9X3tpPTF9Xm4gXFxzaW0gcCh4fFxcdGhldGEpIiwKCSJMYXRleEltZ0Jhc2U2NCIgOiAiUEhOMlp5QjRiV3h1Y3owaWFIUjBjRG92TDNkM2R5NTNNeTV2Y21jdk1qQXdNQzl6ZG1jaUlIZHBaSFJvUFNJeU1DNDVNalZsZUNJZ2FHVnBaMmgwUFNJeUxqTTROMlY0SWlCeWIyeGxQU0pwYldjaUlHWnZZM1Z6WVdKc1pUMGlabUZzYzJVaUlIWnBaWGRDYjNnOUlqQWdMVGMxTUNBNU1qUTRMamNnTVRBMU5TSWdlRzFzYm5NNmVHeHBibXM5SW1oMGRIQTZMeTkzZDNjdWR6TXViM0puTHpFNU9Ua3ZlR3hwYm1zaUlHRnlhV0V0YUdsa1pHVnVQU0owY25WbElpQnpkSGxzWlQwaWRtVnlkR2xqWVd3dFlXeHBaMjQ2SUMwd0xqWTVaWGc3SUcxaGVDMTNhV1IwYURvZ09UZ2xPeUkrUEdSbFpuTStQSEJoZEdnZ2FXUTlJazFLV0MwME15MVVSVmd0U1MweFJEUTBRaUlnWkQwaVRUUXlJREJJTkRCUk1qWWdNQ0F5TmlBeE1WRXlOaUF4TlNBeU9TQXlOMUV6TXlBME1TQXpOaUEwTTFRMU5TQTBObEV4TkRFZ05Ea2dNVGt3SURrNFVUSXdNQ0F4TURnZ016QTJJREl5TkZRME1URWdNelF5VVRNd01pQTJNakFnTWprM0lEWXlOVkV5T0RnZ05qTTJJREl6TkNBMk16ZElNakEyVVRJd01DQTJORE1nTWpBd0lEWTBOVlF5TURJZ05qWTBVVEl3TmlBMk56Y2dNakV5SURZNE0wZ3lNalpSTWpZd0lEWTRNU0F6TkRjZ05qZ3hVVE00TUNBMk9ERWdOREE0SURZNE1WUTBOVE1nTmpneVZEUTNNeUEyT0RKUk5Ea3dJRFk0TWlBME9UQWdOamN4VVRRNU1DQTJOekFnTkRnNElEWTFPRkUwT0RRZ05qUXpJRFE0TVNBMk5EQlVORFkxSURZek4xRTBNelFnTmpNMElEUXhNU0EyTWpCTU5EZzRJRFF5Tmt3MU5ERWdORGcxVVRZME5pQTFPVGdnTmpRMklEWXhNRkUyTkRZZ05qSTRJRFl5TWlBMk16VlJOakUzSURZek5TQTJNRGtnTmpNM1VUVTVOQ0EyTXpjZ05UazBJRFkwT0ZFMU9UUWdOalV3SURVNU5pQTJOalJSTmpBd0lEWTNOeUEyTURZZ05qZ3pTRFl4T0ZFMk1Ua2dOamd6SURZME15QTJPRE5VTmprM0lEWTRNVlEzTXpnZ05qZ3dVVGd5T0NBMk9EQWdPRE0zSURZNE0wZzRORFZST0RVeUlEWTNOaUE0TlRJZ05qY3lVVGcxTUNBMk5EY2dPRFF3SURZek4wZzRNalJSTnprd0lEWXpOaUEzTmpNZ05qSTRWRGN5TWlBMk1URlVOams0SURVNU0wdzJPRGNnTlRnMFVUWTROeUExT0RVZ05Ua3lJRFE0TUV3MU1EVWdNemcwVVRVd05TQXpPRE1nTlRNMklETXdORlEyTURFZ01UUXlWRFl6T0NBMU5sRTJORGdnTkRjZ05qazVJRFEyVVRjek5DQTBOaUEzTXpRZ016ZFJOek0wSURNMUlEY3pNaUF5TTFFM01qZ2dOeUEzTWpVZ05GUTNNVEVnTVZFM01EZ2dNU0EyTnpnZ01WUTFPRGtnTWxFMU1qZ2dNaUEwT1RZZ01sUTBOakVnTVZFME5EUWdNU0EwTkRRZ01UQlJORFEwSURFeElEUTBOaUF5TlZFME5EZ2dNelVnTkRVd0lETTVWRFExTlNBME5GUTBOalFnTkRaVU5EZ3dJRFEzVkRVd05pQTFORkUxTWpNZ05qSWdOVEl6SURZMFVUVXlNaUEyTkNBME56WWdNVGd4VERReU9TQXlPVGxSTWpReElEazFJREl6TmlBNE5GRXlNeklnTnpZZ01qTXlJRGN5VVRJek1pQTFNeUF5TmpFZ05EZFJNall5SURRM0lESTJOeUEwTjFReU56TWdORFpSTWpjMklEUTJJREkzTnlBME5sUXlPREFnTkRWVU1qZ3pJRFF5VkRJNE5DQXpOVkV5T0RRZ01qWWdNamd5SURFNVVUSTNPU0EySURJM05pQTBWREkyTVNBeFVUSTFPQ0F4SURJME15QXhWREl3TVNBeVZERTBNaUF5VVRZMElESWdORElnTUZvaUx6NDhjR0YwYUNCcFpEMGlUVXBZTFRRe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ETXRWRVZZTFU0dE4wSWlJR1E5SWswME16UWdMVEl6TVZFME16UWdMVEkwTkNBME1qZ2dMVEkxTUVnME1UQlJNamd4SUMweU5UQWdNak13SUMweE9EUlJNakkxSUMweE56Y2dNakl5SUMweE56SlVNakUzSUMweE5qRlVNakV6SUMweE5EaFVNakV4SUMweE16TlVNakV3SUMweE1URlVNakE1SUMwNE5GUXlNRGtnTFRRM1ZESXdPU0F3VVRJd09TQXlNU0F5TURrZ05UTlJNakE0SURFME1pQXlNRFFnTVRVelVUSXdNeUF4TlRRZ01qQXpJREUxTlZFeE9Ea2dNVGt4SURFMU15QXlNVEZVT0RJZ01qTXhVVGN4SURJek1TQTJPQ0F5TXpSVU5qVWdNalV3VkRZNElESTJObFE0TWlBeU5qbFJNVEUySURJMk9TQXhOVElnTWpnNVZESXdNeUF6TkRWUk1qQTRJRE0xTmlBeU1EZ2dNemMzVkRJd09TQTFNamxXTlRjNVVUSXdPU0EyTXpRZ01qRTFJRFkxTmxReU5EUWdOams0VVRJM01DQTNNalFnTXpJMElEYzBNRkV6TmpFZ056UTRJRE0zTnlBM05EbFJNemM1SURjME9TQXpPVEFnTnpRNVZEUXdPQ0EzTlRCSU5ESTRVVFF6TkNBM05EUWdORE0wSURjek1sRTBNelFnTnpFNUlEUXpNU0EzTVRaUk5ESTVJRGN4TXlBME1UVWdOekV6VVRNMk1pQTNNVEFnTXpNeUlEWTRPVlF5T1RZZ05qUTNVVEk1TVNBMk16UWdNamt4SURRNU9WWTBNVGRSTWpreElETTNNQ0F5T0RnZ016VXpWREkzTVNBek1UUlJNalF3SURJM01TQXhPRFFnTWpVMVRERTNNQ0F5TlRCTU1UZzBJREkwTlZFeU1ESWdNak01SURJeU1DQXlNekJVTWpZeUlERTVObFF5T1RBZ01UTTNVVEk1TVNBeE16RWdNamt4SURGUk1qa3hJQzB4TXpRZ01qazJJQzB4TkRkUk16QTJJQzB4TnpRZ016TTVJQzB4T1RKVU5ERTFJQzB5TVROUk5ESTVJQzB5TVRNZ05ETXhJQzB5TVRaUk5ETTBJQzB5TVRrZ05ETTBJQzB5TXpGYUlpOCtQSEJoZEdnZ2FXUTlJazFLV0MwM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DBN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5ETXRWRVZZTFU0dE4wUWlJR1E5SWswMk5TQTNNekZSTmpVZ056UTFJRFk0SURjME4xUTRPQ0EzTlRCUk1UY3hJRGMxTUNBeU1UWWdOekkxVkRJM09TQTJOekJSTWpnNElEWTBPU0F5T0RrZ05qTTFWREk1TVNBMU1ERlJNamt5SURNMk1pQXlPVE1nTXpVM1VUTXdOaUF6TVRJZ016UTFJREk1TVZRME1UY2dNalk1VVRReU9DQXlOamtnTkRNeElESTJObFEwTXpRZ01qVXdWRFF6TVNBeU16UlVOREUzSURJek1WRXpPREFnTWpNeElETTBOU0F5TVRCVU1qazRJREUxTjFFeU9UTWdNVFF6SURJNU1pQXhNakZVTWpreElDMHlPRll0TnpsUk1qa3hJQzB4TXpRZ01qZzFJQzB4TlRaVU1qVTJJQzB4T1RoUk1qQXlJQzB5TlRBZ09Ea2dMVEkxTUZFM01TQXRNalV3SURZNElDMHlORGRVTmpVZ0xUSXpNRkUyTlNBdE1qSTBJRFkxSUMweU1qTlVOallnTFRJeE9GUTJPU0F0TWpFMFZEYzNJQzB5TVROUk9URWdMVEl4TXlBeE1EZ2dMVEl4TUZReE5EWWdMVEl3TUZReE9ETWdMVEUzTjFReU1EY2dMVEV6T1ZFeU1EZ2dMVEV6TkNBeU1Ea2dNMHd5TVRBZ01UTTVVVEl5TXlBeE9UWWdNamd3SURJek1GRXpNVFVnTWpRM0lETXpNQ0F5TlRCUk16QTFJREkxTnlBeU9EQWdNamN3VVRJeU5TQXpNRFFnTWpFeUlETTFNa3d5TVRBZ016WXlUREl3T1NBME9UaFJNakE0SURZek5TQXlNRGNnTmpRd1VURTVOU0EyT0RBZ01UVTBJRFk1TmxRM055QTNNVE5STmpnZ056RXpJRFkzSURjeE5sUTJOU0EzTXpGYUlpOCtQSEJoZEdnZ2FXUTlJazFLV0MwME15MVVSVmd0U1MweFJEUTFRaUlnWkQwaVRUSXhJREk0TjFFeU1pQXlPVE1nTWpRZ016QXpWRE0ySURNME1WUTFOaUF6T0RoVU9Ea2dOREkxVkRFek5TQTBOREpSTVRjeElEUTBNaUF4T1RVZ05ESTBWREl5TlNBek9UQlVNak14SURNMk9WRXlNekVnTXpZM0lESXpNaUF6TmpkTU1qUXpJRE0zT0ZFek1EUWdORFF5SURNNE1pQTBOREpSTkRNMklEUTBNaUEwTmprZ05ERTFWRFV3TXlBek16WlVORFkxSURFM09WUTBNamNnTlRKUk5ESTNJREkySURRME5DQXlObEUwTlRBZ01qWWdORFV6SURJM1VUUTRNaUF6TWlBMU1EVWdOalZVTlRRd0lERTBOVkUxTkRJZ01UVXpJRFUyTUNBeE5UTlJOVGd3SURFMU15QTFPREFnTVRRMVVUVTRNQ0F4TkRRZ05UYzJJREV6TUZFMU5qZ2dNVEF4SURVMU5DQTNNMVExTURnZ01UZFVORE01SUMweE1GRXpPVElnTFRFd0lETTNNU0F4TjFRek5UQWdOek5STXpVd0lEa3lJRE00TmlBeE9UTlVOREl6SURNME5WRTBNak1nTkRBMElETTNPU0EwTURSSU16YzBVVEk0T0NBME1EUWdNakk1SURNd00wd3lNaklnTWpreFRERTRPU0F4TlRkUk1UVTJJREkySURFMU1TQXhObEV4TXpnZ0xURXhJREV3T0NBdE1URlJPVFVnTFRFeElEZzNJQzAxVkRjMklEZFVOelFnTVRkUk56UWdNekFnTVRFeUlERTRNRlF4TlRJZ016UXpVVEUxTXlBek5EZ2dNVFV6SURNMk5sRXhOVE1nTkRBMUlERXlPU0EwTURWUk9URWdOREExSURZMklETXdOVkUyTUNBeU9EVWdOakFnTWpnMFVUVTRJREkzT0NBME1TQXlOemhJTWpkUk1qRWdNamcwSURJeElESTROMW9pTHo0OGNHRjBhQ0JwWkQwaVRVcFlMVFF6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UXpMVlJGV0MxT0xUSXlNME1pSUdROUlrMDFOU0F4TmpaUk5UVWdNalF4SURFd01TQXpNRFJVTWpJeUlETTJOMUV5TmpBZ016WTNJREk1TmlBek5EbFVNell5SURNd05GUTBNakVnTWpVeVZEUTROQ0F5TURoVU5UVTBJREU0T1ZFMk1UWWdNVGc1SURZMU5TQXlNelpVTmprMElETXpPRkUyT1RRZ016VXdJRFk1T0NBek5UaFVOekE0SURNMk4xRTNNaklnTXpZM0lEY3lNaUF6TXpSUk56SXlJREkyTUNBMk56Y2dNVGszVkRVMk1pQXhNelJJTlRVMFVUVXhOeUF4TXpRZ05EZ3hJREUxTWxRME1UUWdNVGsyVkRNMU5TQXlORGhVTWpreUlESTVNMVF5TWpNZ016RXhVVEUzT1NBek1URWdNVFExSURJNE5sRXhNRGtnTWpVM0lEazJJREl4T0ZRNE1DQXhOVFpVTmprZ01UTXpVVFUxSURFek15QTFOU0F4TmpaYUlpOCtQSEJoZEdnZ2FXUTlJazFLV0MwME15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5E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RekxWUkZXQzFPTFRkRElpQmtQU0pOTVRNNUlDMHlORGxJTVRNM1VURXlOU0F0TWpRNUlERXhPU0F0TWpNMVZqSTFNVXd4TWpBZ056TTNVVEV6TUNBM05UQWdNVE01SURjMU1GRXhOVElnTnpVd0lERTFPU0EzTXpWV0xUSXpOVkV4TlRFZ0xUSTBPU0F4TkRFZ0xUSTBPVWd4TXpsYUlpOCtQSEJoZEdnZ2FXUTlJazFLV0MwME15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5ET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FFpSWdlR3hwYm1zNmFISmxaajBpSTAxS1dDMDBNeTFVUlZndFNTMHhSRFEwUWlJdlBqd3ZaejQ4WnlCa1lYUmhMVzF0YkMxdWIyUmxQU0p0YnlJZ2RISmhibk5tYjNKdFBTSjBjbUZ1YzJ4aGRHVW9NVEV5T1M0NExEQXBJajQ4ZFhObElHUmhkR0V0WXowaU0wUWlJSGhzYVc1ck9taHlaV1k5SWlOTlNsZ3RORE10VkVWWUxVNHRNMFFpTHo0OEwyYytQR2NnWkdGMFlTMXRiV3d0Ym05a1pUMGliVzhpSUhSeVlXNXpabTl5YlQwaWRISmhibk5zWVhSbEtESXhPRFV1Tml3d0tTSStQSFZ6WlNCa1lYUmhMV005SWpkQ0lpQjRiR2x1YXpwb2NtVm1QU0lqVFVwWUxUUXpMVlJGV0MxT0xUZENJaTgrUEM5blBqeG5JR1JoZEdFdGJXMXNMVzV2WkdVOUltMXpkV0lpSUhSeVlXNXpabTl5YlQwaWRISmhibk5zWVhSbEtESTJPRFV1Tml3d0tTSStQR2NnWkdGMFlTMXRiV3d0Ym05a1pUMGliV2tpUGp4MWMyVWdaR0YwWVMxalBTSXhSRFEyTlNJZ2VHeHBibXM2YUhKbFpqMGlJMDFLV0MwME15MVVSVmd0U1MweFJEUTJOU0l2UGp3dlp6NDhaeUJrWVhSaExXMXRiQzF1YjJSbFBTSnRhU0lnZEhKaGJuTm1iM0p0UFNKMGNtRnVjMnhoZEdVb05qQTFMQzB4TlRBcElITmpZV3hsS0RBdU56QTNLU0krUEhWelpTQmtZWFJoTFdNOUlqRkVORFUySWlCNGJHbHVhenBvY21WbVBTSWpUVXBZTFRRekxWUkZXQzFKTFRGRU5EVTJJaTgrUEM5blBqd3ZaejQ4WnlCa1lYUmhMVzF0YkMxdWIyUmxQU0p0YzNWaWMzVndJaUIwY21GdWMyWnZjbTA5SW5SeVlXNXpiR0YwWlNnek5UZzBMalVzTUNraVBqeG5JR1JoZEdFdGJXMXNMVzV2WkdVOUltMXZJajQ4ZFhObElHUmhkR0V0WXowaU4wUWlJSGhzYVc1ck9taHlaV1k5SWlOTlNsZ3RORE10VkVWWUxVNHROMFFpTHo0OEwyYytQR2NnWkdGMFlTMXRiV3d0Ym05a1pUMGliV2tpSUhSeVlXNXpabTl5YlQwaWRISmhibk5zWVhSbEtEVXpNeXcwTVRNcElITmpZV3hsS0RBdU56QTNLU0krUEhWelpTQmtZWFJoTFdNOUlqRkVORFZDSWlCNGJHbHVhenBvY21WbVBTSWpUVXBZTFRRekxWUkZXQzFKTFRGRU5EVkNJaTgrUEM5blBqeG5JR1JoZEdFdGJXMXNMVzV2WkdVOUlsUmxXRUYwYjIwaUlIUnlZVzV6Wm05eWJUMGlkSEpoYm5Oc1lYUmxLRFV6TXl3dE1qUTNLU0J6WTJGc1pTZ3dMamN3TnlraUlHUmhkR0V0YldwNExYUmxlR05zWVhOelBTSlBVa1FpUGp4bklHUmhkR0V0Ylcxc0xXNXZaR1U5SW0xcElqNDhkWE5sSUdSaGRHRXRZejBpTVVRME5UWWlJSGhzYVc1ck9taHlaV1k5SWlOTlNsZ3RORE10VkVWWUxVa3RNVVEwTlRZaUx6NDhMMmMrUEdjZ1pHRjBZUzF0Yld3dGJtOWtaVDBpYlc4aUlIUnlZVzV6Wm05eWJUMGlkSEpoYm5Oc1lYUmxLRE0wTlN3d0tTSStQSFZ6WlNCa1lYUmhMV005SWpORUlpQjRiR2x1YXpwb2NtVm1QU0lqVFVwWUxUUXpMVlJGV0MxT0xUTkVJaTgrUEM5blBqeG5JR1JoZEdFdGJXMXNMVzV2WkdVOUltMXVJaUIwY21GdWMyWnZjbTA5SW5SeVlXNXpiR0YwWlNneE1USXpMREFwSWo0OGRYTmxJR1JoZEdFdFl6MGlNekVpSUhoc2FXNXJPbWh5WldZOUlpTk5TbGd0TkRNdFZFVllMVTR0TXpFaUx6NDhMMmMrUEM5blBqd3ZaejQ4WnlCa1lYUmhMVzF0YkMxdWIyUmxQU0p0YnlJZ2RISmhibk5tYjNKdFBTSjBjbUZ1YzJ4aGRHVW9OVFU1TWk0NUxEQXBJajQ4ZFhObElHUmhkR0V0WXowaU1qSXpReUlnZUd4cGJtczZhSEpsWmowaUkwMUtXQzAwTXkxVVJWZ3RUaTB5TWpORElpOCtQQzluUGp4bklHUmhkR0V0Ylcxc0xXNXZaR1U5SW0xcElpQjBjbUZ1YzJadmNtMDlJblJ5WVc1emJHRjBaU2cyTmpRNExqY3NNQ2tpUGp4MWMyVWdaR0YwWVMxalBTSXhSRFExUkNJZ2VHeHBibXM2YUhKbFpqMGlJMDFLV0MwME15MVVSVmd0U1MweFJEUTFSQ0l2UGp3dlp6NDhaeUJrWVhSaExXMXRiQzF1YjJSbFBTSnRieUlnZEhKaGJuTm1iM0p0UFNKMGNtRnVjMnhoZEdVb056RTFNUzQzTERBcElqNDhkWE5sSUdSaGRHRXRZejBpTWpnaUlIaHNhVzVyT21oeVpXWTlJaU5OU2xndE5ETXRWRVZZTFU0dE1qZ2lMejQ4TDJjK1BHY2daR0YwWVMxdGJXd3RibTlrWlQwaWJXa2lJSFJ5WVc1elptOXliVDBpZEhKaGJuTnNZWFJsS0RjMU5EQXVOeXd3S1NJK1BIVnpaU0JrWVhSaExXTTlJakZFTkRZMUlpQjRiR2x1YXpwb2NtVm1QU0lqVFVwWUxUUXpMVlJGV0MxSkxURkVORFkxSWk4K1BDOW5QanhuSUdSaGRHRXRiVzFzTFc1dlpHVTlJbFJsV0VGMGIyMGlJR1JoZEdFdGJXcDRMWFJsZUdOc1lYTnpQU0pQVWtRaUlIUnlZVzV6Wm05eWJUMGlkSEpoYm5Oc1lYUmxLRGd4TVRJdU55d3dLU0krUEdjZ1pHRjBZUzF0Yld3dGJtOWtaVDBpYlc4aUlIUnlZVzV6Wm05eWJUMGlkSEpoYm5Oc1lYUmxLREFnTFRBdU5Ta2lQangxYzJVZ1pHRjBZUzFqUFNJM1F5SWdlR3hwYm1zNmFISmxaajBpSTAxS1dDMDBNeTFVUlZndFRpMDNReUl2UGp3dlp6NDhMMmMrUEdjZ1pHRjBZUzF0Yld3dGJtOWtaVDBpYldraUlIUnlZVzV6Wm05eWJUMGlkSEpoYm5Oc1lYUmxLRGd6T1RBdU55d3dLU0krUEhWelpTQmtZWFJoTFdNOUlqRkVOekF6SWlCNGJHbHVhenBvY21WbVBTSWpUVXBZTFRRekxWUkZXQzFKTFRGRU56QXpJaTgrUEM5blBqeG5JR1JoZEdFdGJXMXNMVzV2WkdVOUltMXZJaUIwY21GdWMyWnZjbTA5SW5SeVlXNXpiR0YwWlNnNE9EVTVMamNzTUNraVBqeDFjMlVnWkdGMFlTMWpQU0l5T1NJZ2VHeHBibXM2YUhKbFpqMGlJMDFLV0MwME15MVVSVmd0VGkweU9TSXZQand2Wno0OEwyYytQQzluUGp3dmMzWm5QZz09IiwKCSJSZWFsVmlld1NpemVKc29uIiA6ICJ7XCJoZWlnaHRcIjozNzUsXCJ3aWR0aFwiOjMyNjcuODU3MDU1NjY0MDYyNX0iCn0K"/>
    </extobj>
    <extobj name="2384804F-3998-4D57-9195-F3826E402611-26">
      <extobjdata type="2384804F-3998-4D57-9195-F3826E402611" data="ewoJIkltZ1NldHRpbmdKc29uIiA6ICJ7XCJoZWlnaHRcIjo0Mi44NTcxNDI4NTcxNDI4NTQsXCJ3aWR0aFwiOjIzNi42MDcxNDI4NTcxNDI4M30iLAoJIkxhdGV4IiA6ICJwKHh8eSkgPSBcXGZyYWN7cCh4LHkpfXtwKHkpfSA9IFxcZnJhY3twKHl8eClwKHgpfXtwKHkpfSIsCgkiTGF0ZXhJbWdCYXNlNjQiIDogIlBITjJaeUI0Yld4dWN6MGlhSFIwY0RvdkwzZDNkeTUzTXk1dmNtY3ZNakF3TUM5emRtY2lJSGRwWkhSb1BTSXpNQzR6T0RSbGVDSWdhR1ZwWjJoMFBTSTFMalEzTldWNElpQnliMnhsUFNKcGJXY2lJR1p2WTNWellXSnNaVDBpWm1Gc2MyVWlJSFpwWlhkQ2IzZzlJakFnTFRFME5qQWdNVE0wTWprdU9DQXlOREl3SWlCNGJXeHVjenA0YkdsdWF6MGlhSFIwY0RvdkwzZDNkeTUzTXk1dmNtY3ZNVGs1T1M5NGJHbHVheUlnWVhKcFlTMW9hV1JrWlc0OUluUnlkV1VpSUhOMGVXeGxQU0oyWlhKMGFXTmhiQzFoYkdsbmJqb2dMVEl1TVRjeVpYZzdJRzFoZUMxM2FXUjBhRG9nT1RnbE95SStQR1JsWm5NK1BIQmhkR2dnYVdROUlrMUtXQzB4TURB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Fd01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VRBd0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RXdNQzFVUlZndFRpMDNReUlnWkQwaVRURXpPU0F0TWpRNVNERXpOMUV4TWpVZ0xUSTBPU0F4TVRrZ0xUSXpOVll5TlRGTU1USXdJRGN6TjFFeE16QWdOelV3SURFek9TQTNOVEJSTVRVeUlEYzFNQ0F4TlRrZ056TTFWaTB5TXpWUk1UVXhJQzB5TkRrZ01UUXhJQzB5TkRsSU1UTTVXaUl2UGp4d1lYUm9JR2xrUFNKTlNsZ3RNVEF3TFZSRldDMUpMVEZFTkRZMklpQmtQU0pOTWpFZ01qZzNVVEl4SURNd01TQXpOaUF6TXpWVU9EUWdOREEyVkRFMU9DQTBOREpSTVRrNUlEUTBNaUF5TWpRZ05ERTVWREkxTUNBek5UVlJNalE0SURNek5pQXlORGNnTXpNMFVUSTBOeUF6TXpFZ01qTXhJREk0T0ZReE9UZ2dNVGt4VkRFNE1pQXhNRFZSTVRneUlEWXlJREU1TmlBME5WUXlNemdnTWpkUk1qWXhJREkzSURJNE1TQXpPRlF6TVRJZ05qRlVNek01SURrMFVUTXpPU0E1TlNBek5EUWdNVEUwVkRNMU9DQXhOek5VTXpjM0lESTBOMUUwTVRVZ016azNJRFF4T1NBME1EUlJORE15SURRek1TQTBOaklnTkRNeFVUUTNOU0EwTXpFZ05EZ3pJRFF5TkZRME9UUWdOREV5VkRRNU5pQTBNRE5STkRrMklETTVNQ0EwTkRjZ01Ua3pWRE01TVNBdE1qTlJNell6SUMweE1EWWdNamswSUMweE5UVlVNVFUySUMweU1EVlJNVEV4SUMweU1EVWdOemNnTFRFNE0xUTBNeUF0TVRFM1VUUXpJQzA1TlNBMU1DQXRPREJVTmprZ0xUVTRWRGc1SUMwME9GUXhNRFlnTFRRMVVURTFNQ0F0TkRVZ01UVXdJQzA0TjFFeE5UQWdMVEV3TnlBeE16Z2dMVEV5TWxReE1UVWdMVEUwTWxReE1ESWdMVEUwTjB3NU9TQXRNVFE0VVRFd01TQXRNVFV6SURFeE9DQXRNVFl3VkRFMU1pQXRNVFkzU0RFMk1GRXhOemNnTFRFMk55QXhPRFlnTFRFMk5WRXlNVGtnTFRFMU5pQXlORGNnTFRFeU4xUXlPVEFnTFRZMVZETXhNeUF0T1ZRek1qRWdNakZNTXpFMUlERTNVVE13T1NBeE15QXlPVFlnTmxReU56QWdMVFpSTWpVd0lDMHhNU0F5TXpFZ0xURXhVVEU0TlNBdE1URWdNVFV3SURFeFZERXdOQ0E0TWxFeE1ETWdPRGtnTVRBeklERXhNMUV4TURNZ01UY3dJREV6T0NBeU5qSlVNVGN6SURNM09WRXhOek1nTXpnd0lERTNNeUF6T0RGUk1UY3pJRE01TUNBeE56TWdNemt6VkRFMk9TQTBNREJVTVRVNElEUXdORWd4TlRSUk1UTXhJRFF3TkNBeE1USWdNemcxVkRneUlETTBORlEyTlNBek1ESlVOVGNnTWpnd1VUVTFJREkzT0NBME1TQXlOemhJTWpkUk1qRWdNamcwSURJeElESTROMW9pTHo0OGNHRjBhQ0JwWkQwaVRVcFlMVEV3TU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Fd01D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dNQz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WRUlpQjRiR2x1YXpwb2NtVm1QU0lqVFVwWUxURXdNQzFVUlZndFNTMHhSRFExUkNJdlBqd3ZaejQ4WnlCa1lYUmhMVzF0YkMxdWIyUmxQU0p0YnlJZ2RISmhibk5tYjNKdFBTSjBjbUZ1YzJ4aGRHVW9OVEF6TERBcElqNDhkWE5sSUdSaGRHRXRZejBpTWpnaUlIaHNhVzVyT21oeVpXWTlJaU5OU2xndE1UQXdMVlJGV0MxT0xUSTRJaTgrUEM5blBqeG5JR1JoZEdFdGJXMXNMVzV2WkdVOUltMXBJaUIwY21GdWMyWnZjbTA5SW5SeVlXNXpiR0YwWlNnNE9USXNNQ2tpUGp4MWMyVWdaR0YwWVMxalBTSXhSRFEyTlNJZ2VHeHBibXM2YUhKbFpqMGlJMDFLV0MweE1EQXRWRVZZTFVrdE1VUTBOalVpTHo0OEwyYytQR2NnWkdGMFlTMXRiV3d0Ym05a1pUMGlWR1ZZUVhSdmJTSWdaR0YwWVMxdGFuZ3RkR1Y0WTJ4aGMzTTlJazlTUkNJZ2RISmhibk5tYjNKdFBTSjBjbUZ1YzJ4aGRHVW9NVFEyTkN3d0tTSStQR2NnWkdGMFlTMXRiV3d0Ym05a1pUMGliVzhpSUhSeVlXNXpabTl5YlQwaWRISmhibk5zWVhSbEtEQWdMVEF1TlNraVBqeDFjMlVnWkdGMFlTMWpQU0kzUXlJZ2VHeHBibXM2YUhKbFpqMGlJMDFLV0MweE1EQXRWRVZZTFU0dE4wTWlMejQ4TDJjK1BDOW5QanhuSUdSaGRHRXRiVzFzTFc1dlpHVTlJbTFwSWlCMGNtRnVjMlp2Y20wOUluUnlZVzV6YkdGMFpTZ3hOelF5TERBcElqNDhkWE5sSUdSaGRHRXRZejBpTVVRME5qWWlJSGhzYVc1ck9taHlaV1k5SWlOTlNsZ3RNVEF3TFZSRldDMUpMVEZFTkRZMklpOCtQQzluUGp4bklHUmhkR0V0Ylcxc0xXNXZaR1U5SW0xdklpQjBjbUZ1YzJadmNtMDlJblJ5WVc1emJHRjBaU2d5TWpNeUxEQXBJajQ4ZFhObElHUmhkR0V0WXowaU1qa2lJSGhzYVc1ck9taHlaV1k5SWlOTlNsZ3RNVEF3TFZSRldDMU9MVEk1SWk4K1BDOW5QanhuSUdSaGRHRXRiVzFzTFc1dlpHVTlJbTF2SWlCMGNtRnVjMlp2Y20wOUluUnlZVzV6YkdGMFpTZ3lPRGs0TGpnc01Da2lQangxYzJVZ1pHRjBZUzFqUFNJelJDSWdlR3hwYm1zNmFISmxaajBpSTAxS1dDMHhNREF0VkVWWUxVNHRNMFFpTHo0OEwyYytQR2NnWkdGMFlTMXRiV3d0Ym05a1pUMGliV1p5WVdNaUlIUnlZVzV6Wm05eWJUMGlkSEpoYm5Oc1lYUmxLRE01TlRRdU5pd3dLU0krUEdjZ1pHRjBZUzF0Yld3dGJtOWtaVDBpYlhKdmR5SWdkSEpoYm5ObWIzSnRQU0owY21GdWMyeGhkR1VvTWpJd0xEY3hNQ2tpUGp4bklHUmhkR0V0Ylcxc0xXNXZaR1U5SW0xcElqNDhkWE5sSUdSaGRHRXRZejBpTVVRME5VUWlJSGhzYVc1ck9taHlaV1k5SWlOTlNsZ3RNVEF3TFZSRldDMUpMVEZFTkRWRUlpOCtQQzluUGp4bklHUmhkR0V0Ylcxc0xXNXZaR1U5SW0xdklpQjBjbUZ1YzJadmNtMDlJblJ5WVc1emJHRjBaU2cxTURNc01Da2lQangxYzJVZ1pHRjBZUzFqUFNJeU9DSWdlR3hwYm1zNmFISmxaajBpSTAxS1dDMHhNREF0VkVWWUxVNHRNamdpTHo0OEwyYytQR2NnWkdGMFlTMXRiV3d0Ym05a1pUMGliV2tpSUhSeVlXNXpabTl5YlQwaWRISmhibk5zWVhSbEtEZzVNaXd3S1NJK1BIVnpaU0JrWVhSaExXTTlJakZFTkRZMUlpQjRiR2x1YXpwb2NtVm1QU0lqVFVwWUxURXdNQzFVUlZndFNTMHhSRFEyTlNJdlBqd3ZaejQ4WnlCa1lYUmhMVzF0YkMxdWIyUmxQU0p0YnlJZ2RISmhibk5tYjNKdFBTSjBjbUZ1YzJ4aGRHVW9NVFEyTkN3d0tTSStQSFZ6WlNCa1lYUmhMV005SWpKRElpQjRiR2x1YXpwb2NtVm1QU0lqVFVwWUxURXdNQzFVUlZndFRpMHlReUl2UGp3dlp6NDhaeUJrWVhSaExXMXRiQzF1YjJSbFBTSnRhU0lnZEhKaGJuTm1iM0p0UFNKMGNtRnVjMnhoZEdVb01Ua3dPQzQzTERBcElqNDhkWE5sSUdSaGRHRXRZejBpTVVRME5qWWlJSGhzYVc1ck9taHlaV1k5SWlOTlNsZ3RNVEF3TFZSRldDMUpMVEZFTkRZMklpOCtQQzluUGp4bklHUmhkR0V0Ylcxc0xXNXZaR1U5SW0xdklpQjBjbUZ1YzJadmNtMDlJblJ5WVc1emJHRjBaU2d5TXprNExqY3NNQ2tpUGp4MWMyVWdaR0YwWVMxalBTSXlPU0lnZUd4cGJtczZhSEpsWmowaUkwMUtXQzB4TURBdFZFVllMVTR0TWpraUx6NDhMMmMrUEM5blBqeG5JR1JoZEdFdGJXMXNMVzV2WkdVOUltMXliM2NpSUhSeVlXNXpabTl5YlQwaWRISmhibk5zWVhSbEtEY3lPQzR6TEMwM01UQXBJajQ4WnlCa1lYUmhMVzF0YkMxdWIyUmxQU0p0YVNJK1BIVnpaU0JrWVhSaExXTTlJakZFTkRWRUlpQjRiR2x1YXpwb2NtVm1QU0lqVFVwWUxURXdNQzFVUlZndFNTMHhSRFExUkNJdlBqd3ZaejQ4WnlCa1lYUmhMVzF0YkMxdWIyUmxQU0p0YnlJZ2RISmhibk5tYjNKdFBTSjBjbUZ1YzJ4aGRHVW9OVEF6TERBcElqNDhkWE5sSUdSaGRHRXRZejBpTWpnaUlIaHNhVzVyT21oeVpXWTlJaU5OU2xndE1UQXdMVlJGV0MxT0xUSTRJaTgrUEM5blBqeG5JR1JoZEdFdGJXMXNMVzV2WkdVOUltMXBJaUIwY21GdWMyWnZjbTA5SW5SeVlXNXpiR0YwWlNnNE9USXNNQ2tpUGp4MWMyVWdaR0YwWVMxalBTSXhSRFEyTmlJZ2VHeHBibXM2YUhKbFpqMGlJMDFLV0MweE1EQXRWRVZZTFVrdE1VUTBOallpTHo0OEwyYytQR2NnWkdGMFlTMXRiV3d0Ym05a1pUMGliVzhpSUhSeVlXNXpabTl5YlQwaWRISmhibk5zWVhSbEtERXpPRElzTUNraVBqeDFjMlVnWkdGMFlTMWpQU0l5T1NJZ2VHeHBibXM2YUhKbFpqMGlJMDFLV0MweE1EQXRWRVZZTFU0dE1qa2lMejQ4TDJjK1BDOW5Qanh5WldOMElIZHBaSFJvUFNJeU9UZzNMamNpSUdobGFXZG9kRDBpTmpBaUlIZzlJakV5TUNJZ2VUMGlNakl3SWk4K1BDOW5QanhuSUdSaGRHRXRiVzFzTFc1dlpHVTlJbTF2SWlCMGNtRnVjMlp2Y20wOUluUnlZVzV6YkdGMFpTZzNORFl3TERBcElqNDhkWE5sSUdSaGRHRXRZejBpTTBRaUlIaHNhVzVyT21oeVpXWTlJaU5OU2xndE1UQXdMVlJGV0MxT0xUTkVJaTgrUEM5blBqeG5JR1JoZEdFdGJXMXNMVzV2WkdVOUltMW1jbUZqSWlCMGNtRnVjMlp2Y20wOUluUnlZVzV6YkdGMFpTZzROVEUxTGpnc01Da2lQanhuSUdSaGRHRXRiVzFzTFc1dlpHVTlJbTF5YjNjaUlIUnlZVzV6Wm05eWJUMGlkSEpoYm5Oc1lYUmxLREl5TUN3M01UQXBJajQ4WnlCa1lYUmhMVzF0YkMxdWIyUmxQU0p0YVNJK1BIVnpaU0JrWVhSaExXTTlJakZFTkRWRUlpQjRiR2x1YXpwb2NtVm1QU0lqVFVwWUxURXdNQzFVUlZndFNTMHhSRFExUkNJdlBqd3ZaejQ4WnlCa1lYUmhMVzF0YkMxdWIyUmxQU0p0YnlJZ2RISmhibk5tYjNKdFBTSjBjbUZ1YzJ4aGRHVW9OVEF6TERBcElqNDhkWE5sSUdSaGRHRXRZejBpTWpnaUlIaHNhVzVyT21oeVpXWTlJaU5OU2xndE1UQXdMVlJGV0MxT0xUSTRJaTgrUEM5blBqeG5JR1JoZEdFdGJXMXNMVzV2WkdVOUltMXBJaUIwY21GdWMyWnZjbTA5SW5SeVlXNXpiR0YwWlNnNE9USXNNQ2tpUGp4MWMyVWdaR0YwWVMxalBTSXhSRFEyTmlJZ2VHeHBibXM2YUhKbFpqMGlJMDFLV0MweE1EQXRWRVZZTFVrdE1VUTBOallpTHo0OEwyYytQR2NnWkdGMFlTMXRiV3d0Ym05a1pUMGlWR1ZZUVhSdmJTSWdaR0YwWVMxdGFuZ3RkR1Y0WTJ4aGMzTTlJazlTUkNJZ2RISmhibk5tYjNKdFBTSjBjbUZ1YzJ4aGRHVW9NVE00TWl3d0tTSStQR2NnWkdGMFlTMXRiV3d0Ym05a1pUMGliVzhpSUhSeVlXNXpabTl5YlQwaWRISmhibk5zWVhSbEtEQWdMVEF1TlNraVBqeDFjMlVnWkdGMFlTMWpQU0kzUXlJZ2VHeHBibXM2YUhKbFpqMGlJMDFLV0MweE1EQXRWRVZZTFU0dE4wTWlMejQ4TDJjK1BDOW5QanhuSUdSaGRHRXRiVzFzTFc1dlpHVTlJbTFwSWlCMGNtRnVjMlp2Y20wOUluUnlZVzV6YkdGMFpTZ3hOall3TERBcElqNDhkWE5sSUdSaGRHRXRZejBpTVVRME5qVWlJSGhzYVc1ck9taHlaV1k5SWlOTlNsZ3RNVEF3TFZSRldDMUpMVEZFTkRZMUlpOCtQQzluUGp4bklHUmhkR0V0Ylcxc0xXNXZaR1U5SW0xdklpQjBjbUZ1YzJadmNtMDlJblJ5WVc1emJHRjBaU2d5TWpNeUxEQXBJajQ4ZFhObElHUmhkR0V0WXowaU1qa2lJSGhzYVc1ck9taHlaV1k5SWlOTlNsZ3RNVEF3TFZSRldDMU9MVEk1SWk4K1BDOW5QanhuSUdSaGRHRXRiVzFzTFc1dlpHVTlJbTFwSWlCMGNtRnVjMlp2Y20wOUluUnlZVzV6YkdGMFpTZ3lOakl4TERBcElqNDhkWE5sSUdSaGRHRXRZejBpTVVRME5VUWlJSGhzYVc1ck9taHlaV1k5SWlOTlNsZ3RNVEF3TFZSRldDMUpMVEZFTkRWRUlpOCtQQzluUGp4bklHUmhkR0V0Ylcxc0xXNXZaR1U5SW0xdklpQjBjbUZ1YzJadmNtMDlJblJ5WVc1emJHRjBaU2d6TVRJMExEQXBJajQ4ZFhObElHUmhkR0V0WXowaU1qZ2lJSGhzYVc1ck9taHlaV1k5SWlOTlNsZ3RNVEF3TFZSRldDMU9MVEk0SWk4K1BDOW5QanhuSUdSaGRHRXRiVzFzTFc1dlpHVTlJbTFwSWlCMGNtRnVjMlp2Y20wOUluUnlZVzV6YkdGMFpTZ3pOVEV6TERBcElqNDhkWE5sSUdSaGRHRXRZejBpTVVRME5qVWlJSGhzYVc1ck9taHlaV1k5SWlOTlNsZ3RNVEF3TFZSRldDMUpMVEZFTkRZMUlpOCtQQzluUGp4bklHUmhkR0V0Ylcxc0xXNXZaR1U5SW0xdklpQjBjbUZ1YzJadmNtMDlJblJ5WVc1emJHRjBaU2cwTURnMUxEQXBJajQ4ZFhObElHUmhkR0V0WXowaU1qa2lJSGhzYVc1ck9taHlaV1k5SWlOTlNsZ3RNVEF3TFZSRldDMU9MVEk1SWk4K1BDOW5Qand2Wno0OFp5QmtZWFJoTFcxdGJDMXViMlJsUFNKdGNtOTNJaUIwY21GdWMyWnZjbTA5SW5SeVlXNXpiR0YwWlNneE5UY3hMalVzTFRjeE1Da2lQanhuSUdSaGRHRXRiVzFzTFc1dlpHVTlJbTFwSWo0OGRYTmxJR1JoZEdFdFl6MGlNVVEwTlVRaUlIaHNhVzVyT21oeVpXWTlJaU5OU2xndE1UQXdMVlJGV0MxSkxURkVORFZFSWk4K1BDOW5QanhuSUdSaGRHRXRiVzFzTFc1dlpHVTlJbTF2SWlCMGNtRnVjMlp2Y20wOUluUnlZVzV6YkdGMFpTZzFNRE1zTUNraVBqeDFjMlVnWkdGMFlTMWpQU0l5T0NJZ2VHeHBibXM2YUhKbFpqMGlJMDFLV0MweE1EQXRWRVZZTFU0dE1qZ2lMejQ4TDJjK1BHY2daR0YwWVMxdGJXd3RibTlrWlQwaWJXa2lJSFJ5WVc1elptOXliVDBpZEhKaGJuTnNZWFJsS0RnNU1pd3dLU0krUEhWelpTQmtZWFJoTFdNOUlqRkVORFkySWlCNGJHbHVhenBvY21WbVBTSWpUVXBZTFRFd01DMVVSVmd0U1MweFJEUTJOaUl2UGp3dlp6NDhaeUJrWVhSaExXMXRiQzF1YjJSbFBTSnRieUlnZEhKaGJuTm1iM0p0UFNKMGNtRnVjMnhoZEdVb01UTTRNaXd3S1NJK1BIVnpaU0JrWVhSaExXTTlJakk1SWlCNGJHbHVhenBvY21WbVBTSWpUVXBZTFRFd01DMVVSVmd0VGkweU9TSXZQand2Wno0OEwyYytQSEpsWTNRZ2QybGtkR2c5SWpRMk56UWlJR2hsYVdkb2REMGlOakFpSUhnOUlqRXlNQ0lnZVQwaU1qSXdJaTgrUEM5blBqd3ZaejQ4TDJjK1BDOXpkbWMrIiwKCSJSZWFsVmlld1NpemVKc29uIiA6ICJ7XCJoZWlnaHRcIjo4NTIsXCJ3aWR0aFwiOjQ3MzJ9Igp9Cg=="/>
    </extobj>
    <extobj name="2384804F-3998-4D57-9195-F3826E402611-27">
      <extobjdata type="2384804F-3998-4D57-9195-F3826E402611" data="ewoJIkltZ1NldHRpbmdKc29uIiA6ICJ7XCJoZWlnaHRcIjo5MS45NjQyODU3MTQyODU3MSxcIndpZHRoXCI6MTg4LjM5Mjg1NzE0Mjg1NzE0fSIsCgkiTGF0ZXgiIDogIlxcdW5kZXJicmFjZXtwKHl8eCl9X3twb3N0ZXJpb3J9ID0gXFxmcmFje1xcb3ZlcmJyYWNle3AoeHx5KX1ee2xpa2VsaWhvb2R9IFxcdGltZXMgXFxvdmVyYnJhY2V7cCh5KX1ee3ByaW9yfX17XFx1bmRlcmJyYWNle3AoeCl9X3tldmlkZW5jZX19IiwKCSJMYXRleEltZ0Jhc2U2NCIgOiAiUEhOMlp5QjRiV3h1Y3owaWFIUjBjRG92TDNkM2R5NTNNeTV2Y21jdk1qQXdNQzl6ZG1jaUlIZHBaSFJvUFNJeU5DNHlNVGRsZUNJZ2FHVnBaMmgwUFNJeE1TNDROVGhsZUNJZ2NtOXNaVDBpYVcxbklpQm1iMk4xYzJGaWJHVTlJbVpoYkhObElpQjJhV1YzUW05NFBTSXdJQzB5T0RrMUxqWWdNVEEzTURNdU9TQTFNalF4TGpFaUlIaHRiRzV6T25oc2FXNXJQU0pvZEhSd09pOHZkM2QzTG5jekxtOXlaeTh4T1RrNUwzaHNhVzVySWlCaGNtbGhMV2hwWkdSbGJqMGlkSEoxWlNJZ2MzUjViR1U5SW5abGNuUnBZMkZzTFdGc2FXZHVPaUF0TlM0ek1EZGxlRHNnYldGNExYZHBaSFJvT2lBNU9DVTdJajQ4WkdWbWN6NDhjR0YwYUNCcFpEMGlUVXBZTFRj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GN0VkVWWUxVa3RNVVEwTmpZaUlHUTlJazB5TVNBeU9EZFJNakVnTXpBeElETTJJRE16TlZRNE5DQTBNRFpVTVRVNElEUTBNbEV4T1RrZ05EUXlJREl5TkNBME1UbFVNalV3SURNMU5WRXlORGdnTXpNMklESTBOeUF6TXpSUk1qUTNJRE16TVNBeU16RWdNamc0VkRFNU9DQXhPVEZVTVRneUlERXdOVkV4T0RJZ05qSWdNVGsySURRMVZESXpPQ0F5TjFFeU5qRWdNamNnTWpneElETTRWRE14TWlBMk1WUXpNemtnT1RSUk16TTVJRGsxSURNME5DQXhNVFJVTXpVNElERTNNMVF6TnpjZ01qUTNVVFF4TlNBek9UY2dOREU1SURRd05GRTBNeklnTkRNeElEUTJNaUEwTXpGUk5EYzFJRFF6TVNBME9ETWdOREkwVkRRNU5DQTBNVEpVTkRrMklEUXdNMUUwT1RZZ016a3dJRFEwTnlBeE9UTlVNemt4SUMweU0xRXpOak1nTFRFd05pQXlPVFFnTFRFMU5WUXhOVFlnTFRJd05WRXhNVEVnTFRJd05TQTNOeUF0TVRnelZEUXpJQzB4TVRkUk5ETWdMVGsxSURVd0lDMDRNRlEyT1NBdE5UaFVPRGtnTFRRNFZERXdOaUF0TkRWUk1UVXdJQzAwTlNBeE5UQWdMVGczVVRFMU1DQXRNVEEzSURFek9DQXRNVEl5VkRFeE5TQXRNVFF5VkRFd01pQXRNVFEzVERrNUlDMHhORGhSTVRBeElDMHhOVE1nTVRFNElDMHhOakJVTVRVeUlDMHhOamRJTVRZd1VURTNOeUF0TVRZM0lERTROaUF0TVRZMVVUSXhPU0F0TVRVMklESTBOeUF0TVRJM1ZESTVNQ0F0TmpWVU16RXpJQzA1VkRNeU1TQXlNVXd6TVRVZ01UZFJNekE1SURFeklESTVOaUEyVkRJM01DQXRObEV5TlRBZ0xURXhJREl6TVNBdE1URlJNVGcxSUMweE1TQXhOVEFnTVRGVU1UQTBJRGd5VVRFd015QTRPU0F4TURNZ01URXpVVEV3TXlBeE56QWdNVE00SURJMk1sUXhOek1nTXpjNVVURTNNeUF6T0RBZ01UY3pJRE00TVZFeE56TWdNemt3SURFM015QXpPVE5VTVRZNUlEUXdNRlF4TlRnZ05EQTBTREUxTkZFeE16RWdOREEwSURFeE1pQXpPRFZVT0RJZ016UTBWRFkxSURNd01sUTFOeUF5T0RCUk5UVWdNamM0SURReElESTNPRWd5TjFFeU1TQXlPRFFnTWpFZ01qZzNXaUl2UGp4d1lYUm9JR2xrUFNKTlNsZ3ROeTFVUlZndFRpMDNReUlnWkQwaVRURXpPU0F0TWpRNVNERXpOMUV4TWpVZ0xUSTBPU0F4TVRrZ0xUSXpOVll5TlRGTU1USXdJRGN6TjFFeE16QWdOelV3SURFek9TQTNOVEJSTVRVeUlEYzFNQ0F4TlRrZ056TTFWaTB5TXpWUk1UVXhJQzB5TkRrZ01UUXhJQzB5TkRsSU1UTTVXaUl2UGp4d1lYUm9JR2xrUFNKTlNsZ3ROe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z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nkxVVJWZ3RVelF0UlRFMU1pSWdaRDBpVFMweU5DQXpNamRNTFRFNElETXpNMGd0TVZFeE1TQXpNek1nTVRVZ016TXpWREl5SURNeU9WUXlOeUF6TWpKVU16VWdNekE0VkRVMElESTRORkV4TVRVZ01qQXpJREl5TlNBeE5qSlVORFF4SURFeU1GRTBOVFFnTVRJd0lEUTFOeUF4TVRkVU5EWXdJRGsxVmpZd1ZqSTRVVFEyTUNBNElEUTFOeUEwVkRRME1pQXdVVE0xTlNBd0lESTJNQ0F6TmxFM05TQXhNVGdnTFRFMklESTNPRXd0TWpRZ01qa3lWak15TjFvaUx6NDhjR0YwYUNCcFpEMGlUVXBZTFRjdFZFVllMVk0wTFVVeE5UTWlJR1E5SWswdE1UQWdOakJXT1RWUkxURXdJREV4TXlBdE55QXhNVFpVT1NBeE1qQlJNVFV4SURFeU1DQXlOVEFnTVRjeFZETTVOaUF5T0RSUk5EQTBJREk1TXlBME1USWdNekExVkRReU5DQXpNalJVTkRNeElETXpNVkUwTXpNZ016TXpJRFExTVNBek16TklORFk0VERRM05DQXpNamRXTWpreVREUTJOaUF5TnpoUk16YzFJREV4T0NBeE9UQWdNelpST1RVZ01DQTRJREJSTFRVZ01DQXROeUF6VkMweE1DQXlORlkyTUZvaUx6NDhjR0YwYUNCcFpEMGlUVXBZTFRjdFZFVllMVk0wTFVVeE5URWlJR1E5SWswdE1UQWdOakJSTFRFd0lERXdOQ0F0TVRBZ01URXhWQzAxSURFeE9GRXRNU0F4TWpBZ01UQWdNVEl3VVRrMklERXlNQ0F4T1RBZ09EUlJNemMxSURJZ05EWTJJQzB4TlRoTU5EYzBJQzB4TnpKV0xUSXdOMHcwTmpnZ0xUSXhNMGcwTlRGSU5EUTNVVFF6TnlBdE1qRXpJRFF6TkNBdE1qRXpWRFF5T0NBdE1qQTVWRFF5TXlBdE1qQXlWRFF4TkNBdE1UZzNWRE01TmlBdE1UWXpVVE16TVNBdE9ESWdNakkwSUMwME1WUTVJREJSTFRRZ01DQXROeUF6VkMweE1DQXlOVlkyTUZvaUx6NDhjR0YwYUNCcFpEMGlUVXBZTFRjdFZFVllMVk0wTFVVeE5UQWlJR1E5SWswdE1UZ2dMVEl4TTB3dE1qUWdMVEl3TjFZdE1UY3lUQzB4TmlBdE1UVTRVVGMxSURJZ01qWXdJRGcwVVRNek5DQXhNVE1nTkRFMUlERXhPVkUwTVRnZ01URTVJRFF5TnlBeE1UbFVORFF3SURFeU1GRTBOVFFnTVRJd0lEUTFOeUF4TVRkVU5EWXdJRGs0VmpZd1ZqSTFVVFEyTUNBM0lEUTFOeUEwVkRRME1TQXdVVE13T0NBd0lERTVNeUF0TlRWVU1qVWdMVEl3TlZFeU1TQXRNakV4SURFNElDMHlNVEpVTFRFZ0xUSXhNMGd0TVRoYUlpOCtQSEJoZEdnZ2FXUTlJazFLV0MwM0xWUkZXQzFUTkMxRk1UVTBJaUJrUFNKTkxURXdJREJXTVRJd1NEUXhNRll3U0MweE1Gb2lMejQ4Y0dGMGFDQnBaRDBpVFVwWUxUY3RWRVZZTFVrdE1VUTBOVU1pSUdROUlrMHlNREVnTFRFeFVURXlOaUF0TVRFZ09EQWdNemhVTXpRZ01UVTJVVE0wSURJeU1TQTJOQ0F5TnpsVU1UUTJJRE00TUZFeU1qSWdORFF4SURNd01TQTBOREZSTXpNeklEUTBNU0F6TkRFZ05EUXdVVE0xTkNBME16Y2dNelkzSURRek0xUTBNRElnTkRFM1ZEUXpPQ0F6T0RkVU5EWTBJRE16T0ZRME56WWdNalk0VVRRM05pQXhOakVnTXprd0lEYzFWREl3TVNBdE1URmFUVEV5TVNBeE1qQlJNVEl4SURjd0lERTBOeUEwT0ZReU1EWWdNalpSTWpVd0lESTJJREk0T1NBMU9GUXpOVEVnTVRReVVUTTJNQ0F4TmpNZ016YzBJREl4TmxRek9EZ2dNekE0VVRNNE9DQXpOVElnTXpjd0lETTNOVkV6TkRZZ05EQTFJRE13TmlBME1EVlJNalF6SURRd05TQXhPVFVnTXpRM1VURTFPQ0F6TURNZ01UUXdJREl6TUZReE1qRWdNVEl3V2lJdlBqeHdZWFJvSUdsa1BTSk5TbGd0Tn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GN0VkVWWUxVa3RNVVEwTmpFaUlHUTlJazB5TmlBek9EVlJNVGtnTXpreUlERTVJRE01TlZFeE9TQXpPVGtnTWpJZ05ERXhWREkzSURReU5WRXlPU0EwTXpBZ016WWdORE13VkRnM0lEUXpNVWd4TkRCTU1UVTVJRFV4TVZFeE5qSWdOVEl5SURFMk5pQTFOREJVTVRjeklEVTJObFF4TnprZ05UZzJWREU0TnlBMk1ETlVNVGszSURZeE5WUXlNVEVnTmpJMFZESXlPU0EyTWpaUk1qUTNJRFl5TlNBeU5UUWdOakUxVkRJMk1TQTFPVFpSTWpZeElEVTRPU0F5TlRJZ05UUTVWREl6TWlBME56Qk1Nakl5SURRek0xRXlNaklnTkRNeElESTNNaUEwTXpGSU16SXpVVE16TUNBME1qUWdNek13SURReU1GRXpNekFnTXprNElETXhOeUF6T0RWSU1qRXdUREUzTkNBeU5EQlJNVE0xSURnd0lERXpOU0EyT0ZFeE16VWdNallnTVRZeUlESTJVVEU1TnlBeU5pQXlNekFnTmpCVU1qZ3pJREUwTkZFeU9EVWdNVFV3SURJNE9DQXhOVEZVTXpBeklERTFNMGd6TURkUk16SXlJREUxTXlBek1qSWdNVFExVVRNeU1pQXhORElnTXpFNUlERXpNMUV6TVRRZ01URTNJRE13TVNBNU5WUXlOamNnTkRoVU1qRTJJRFpVTVRVMUlDMHhNVkV4TWpVZ0xURXhJRGs0SURSVU5Ua2dOVFpSTlRjZ05qUWdOVGNnT0ROV01UQXhURGt5SURJME1WRXhNamNnTXpneUlERXlPQ0F6T0ROUk1USTRJRE00TlNBM055QXpPRFZJTWpaYUlpOCtQSEJoZEdnZ2FXUTlJazFLV0MwM0xWUkZXQzFKTFRGRU5EVXlJaUJrUFNKTk16a2dNVFk0VVRNNUlESXlOU0ExT0NBeU56SlVNVEEzSURNMU1GUXhOelFnTkRBeVZESTBOQ0EwTXpOVU16QTNJRFEwTWtnek1UQlJNelUxSURRME1pQXpPRGdnTkRJd1ZEUXlNU0F6TlRWUk5ESXhJREkyTlNBek1UQWdNak0zVVRJMk1TQXlNalFnTVRjMklESXlNMUV4TXprZ01qSXpJREV6T0NBeU1qRlJNVE00SURJeE9TQXhNeklnTVRnMlZERXlOU0F4TWpoUk1USTFJRGd4SURFME5pQTFORlF5TURrZ01qWlVNekF5SURRMVZETTVOQ0F4TVRGUk5EQXpJREV5TVNBME1EWWdNVEl4VVRReE1DQXhNakVnTkRFNUlERXhNbFEwTWprZ09UaFVOREl3SURneVZETTVNQ0ExTlZRek5EUWdNalJVTWpneElDMHhWREl3TlNBdE1URlJNVEkySUMweE1TQTRNeUEwTWxRek9TQXhOamhhVFRNM015QXpOVE5STXpZM0lEUXdOU0F6TURVZ05EQTFVVEkzTWlBME1EVWdNalEwSURNNU1WUXhPVGtnTXpVM1ZERTNNQ0F6TVRaVU1UVTBJREk0TUZReE5Ea2dNall4VVRFME9TQXlOakFnTVRZNUlESTJNRkV5T0RJZ01qWXdJRE15TnlBeU9EUlVNemN6SURNMU0xb2lMejQ4Y0dGMGFDQnBaRDBpVFVwWUxUY3RWRVZZTFVrdE1VUTBOVVlpSUdROUlrMHlNU0F5T0RkUk1qSWdNamt3SURJeklESTVOVlF5T0NBek1UZFVNemdnTXpRNFZEVXpJRE00TVZRM015QTBNVEZVT1RrZ05ETXpWREV6TWlBME5ESlJNVFl4SURRME1pQXhPRE1nTkRNd1ZESXhOQ0EwTURoVU1qSTFJRE00T0ZFeU1qY2dNemd5SURJeU9DQXpPREpVTWpNMklETTRPVkV5T0RRZ05EUXhJRE0wTnlBME5ERklNelV3VVRNNU9DQTBOREVnTkRJeUlEUXdNRkUwTXpBZ016Z3hJRFF6TUNBek5qTlJORE13SURNek15QTBNVGNnTXpFMVZETTVNU0F5T1RKVU16WTJJREk0T0ZFek5EWWdNamc0SURNek5DQXlPVGxVTXpJeUlETXlPRkV6TWpJZ016YzJJRE0zT0NBek9USlJNelUySURRd05TQXpORElnTkRBMVVUSTROaUEwTURVZ01qTTVJRE16TVZFeU1qa2dNekUxSURJeU5DQXlPVGhVTVRrd0lERTJOVkV4TlRZZ01qVWdNVFV4SURFMlVURXpPQ0F0TVRFZ01UQTRJQzB4TVZFNU5TQXRNVEVnT0RjZ0xUVlVOellnTjFRM05DQXhOMUUzTkNBek1DQXhNVFFnTVRnNVZERTFOQ0F6TmpaUk1UVTBJRFF3TlNBeE1qZ2dOREExVVRFd055QTBNRFVnT1RJZ016YzNWRFk0SURNeE5sUTFOeUF5T0RCUk5UVWdNamM0SURReElESTNPRWd5TjFFeU1TQXlPRFFnTWpFZ01qZzNXaUl2UGp4d1lYUm9JR2xrUFNKTlNsZ3RO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5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Y3RWRVZZTFVrdE1VUTBOVGtpSUdROUlrMHhNVGNnTlRsUk1URTNJREkySURFME1pQXlObEV4TnprZ01qWWdNakExSURFek1WRXlNVEVnTVRVeElESXhOU0F4TlRKUk1qRTNJREUxTXlBeU1qVWdNVFV6U0RJeU9WRXlNemdnTVRVeklESTBNU0F4TlROVU1qUTJJREUxTVZReU5EZ2dNVFEwVVRJME55QXhNemdnTWpRMUlERXlPRlF5TXpRZ09UQlVNakUwSURRelZERTRNeUEyVkRFek55QXRNVEZSTVRBeElDMHhNU0EzTUNBeE1WUXpPQ0E0TlZFek9DQTVOeUF6T1NBeE1ESk1NVEEwSURNMk1GRXhOamNnTmpFMUlERTJOeUEyTWpOUk1UWTNJRFl5TmlBeE5qWWdOakk0VkRFMk1pQTJNekpVTVRVM0lEWXpORlF4TkRrZ05qTTFWREUwTVNBMk16WlVNVE15SURZek4xUXhNaklnTmpNM1VURXhNaUEyTXpjZ01UQTVJRFl6TjFReE1ERWdOak00VkRrMUlEWTBNVlE1TkNBMk5EZFJPVFFnTmpRNUlEazJJRFkyTVZFeE1ERWdOamd3SURFd055QTJPREpVTVRjNUlEWTRPRkV4T1RRZ05qZzVJREl4TXlBMk9UQlVNalF6SURZNU0xUXlOVFFnTmprMFVUSTJOaUEyT1RRZ01qWTJJRFk0TmxFeU5qWWdOamMxSURFNU15QXpPRFpVTVRFNElEZ3pVVEV4T0NBNE1TQXhNVGdnTnpWVU1URTNJRFkxVmpVNVdpSXZQanh3WVhSb0lHbGtQU0pOU2xndE55MVVSVmd0U1MweFJEUTFPQ0lnWkQwaVRURXlNU0EyTkRkUk1USXhJRFkxTnlBeE1qVWdOamN3VkRFek55QTJPRE5STVRNNElEWTRNeUF5TURrZ05qZzRWREk0TWlBMk9UUlJNamswSURZNU5DQXlPVFFnTmpnMlVUSTVOQ0EyTnprZ01qUTBJRFEzTjFFeE9UUWdNamM1SURFNU5DQXlOekpSTWpFeklESTRNaUF5TWpNZ01qa3hVVEkwTnlBek1Ea2dNamt5SURNMU5GUXpOaklnTkRFMVVUUXdNaUEwTkRJZ05ETTRJRFEwTWxFME5qZ2dORFF5SURRNE5TQTBNak5VTlRBeklETTJPVkUxTURNZ016UTBJRFE1TmlBek1qZFVORGMzSURNd01sUTBOVFlnTWpreFZEUXpPQ0F5T0RoUk5ERTRJREk0T0NBME1EWWdNams1VkRNNU5DQXpNamhSTXprMElETTFNeUEwTVRBZ016WTVWRFEwTWlBek9UQk1ORFU0SURNNU0xRTBORFlnTkRBMUlEUXpOQ0EwTURWSU5ETXdVVE01T0NBME1ESWdNelkzSURNNE1GUXlPVFFnTXpFMlZESXlPQ0F5TlRWUk1qTXdJREkxTkNBeU5ETWdNalV5VkRJMk55QXlORFpVTWpreklESXpPRlF6TWpBZ01qSTBWRE0wTWlBeU1EWlVNelU1SURFNE1GUXpOalVnTVRRM1VUTTJOU0F4TXpBZ016WXdJREV3TmxRek5UUWdOalpSTXpVMElESTJJRE00TVNBeU5sRTBNamtnTWpZZ05EVTVJREUwTlZFME5qRWdNVFV6SURRM09TQXhOVE5JTkRnelVUUTVPU0F4TlRNZ05EazVJREUwTkZFME9Ua2dNVE01SURRNU5pQXhNekJSTkRVMUlDMHhNU0F6TnpnZ0xURXhVVE16TXlBdE1URWdNekExSURFMVZESTNOeUE1TUZFeU56Y2dNVEE0SURJNE1DQXhNakZVTWpneklERTBOVkV5T0RNZ01UWTNJREkyT1NBeE9ETlVNak0wSURJd05sUXlNREFnTWpFM1ZERTRNaUF5TWpCSU1UZ3dVVEUyT0NBeE56Z2dNVFU1SURFek9WUXhORFVnT0RGVU1UTTJJRFEwVkRFeU9TQXlNRlF4TWpJZ04xUXhNVEVnTFRKUk9UZ2dMVEV4SURneklDMHhNVkUyTmlBdE1URWdOVGNnTFRGVU5EZ2dNVFpSTkRnZ01qWWdPRFVnTVRjMlZERTFPQ0EwTnpGTU1UazFJRFl4TmxFeE9UWWdOakk1SURFNE9DQTJNekpVTVRRNUlEWXpOMGd4TkRSUk1UTTBJRFl6TnlBeE16RWdOak0zVkRFeU5DQTJOREJVTVRJeElEWTBOMW9pTHo0OGNHRjBhQ0JwWkQwaVRVcFlMVGN0VkVWWUxVa3RNakV3UlNJZ1pEMGlUVEV6TnlBMk9ETlJNVE00SURZNE15QXlNRGtnTmpnNFZESTRNaUEyT1RSUk1qazBJRFk1TkNBeU9UUWdOamcxVVRJNU5DQTJOelFnTWpVNElEVXpORkV5TWpBZ016ZzJJREl5TUNBek9ETlJNakl3SURNNE1TQXlNamNnTXpnNFVUSTRPQ0EwTkRJZ016VTNJRFEwTWxFME1URWdORFF5SURRME5DQTBNVFZVTkRjNElETXpObEUwTnpnZ01qZzFJRFEwTUNBeE56aFVOREF5SURVd1VUUXdNeUF6TmlBME1EY2dNekZVTkRJeUlESTJVVFExTUNBeU5pQTBOelFnTlRaVU5URXpJREV6T0ZFMU1UWWdNVFE1SURVeE9TQXhOVEZVTlRNMUlERTFNMUUxTlRVZ01UVXpJRFUxTlNBeE5EVlJOVFUxSURFME5DQTFOVEVnTVRNd1VUVXpOU0EzTVNBMU1EQWdNek5STkRZMklDMHhNQ0EwTVRrZ0xURXdTRFF4TkZFek5qY2dMVEV3SURNME5pQXhOMVF6TWpVZ056UlJNekkxSURrd0lETTJNU0F4T1RKVU16azRJRE0wTlZFek9UZ2dOREEwSURNMU5DQTBNRFJJTXpRNVVUSTJOaUEwTURRZ01qQTFJRE13Tmt3eE9UZ2dNamt6VERFMk5DQXhOVGhSTVRNeUlESTRJREV5TnlBeE5sRXhNVFFnTFRFeElEZ3pJQzB4TVZFMk9TQXRNVEVnTlRrZ0xUSlVORGdnTVRaUk5EZ2dNekFnTVRJeElETXlNRXd4T1RVZ05qRTJVVEU1TlNBMk1qa2dNVGc0SURZek1sUXhORGtnTmpNM1NERXlPRkV4TWpJZ05qUXpJREV5TWlBMk5EVlVNVEkwSURZMk5GRXhNamtnTmpneklERXpOeUEyT0ROYUlpOCtQSEJoZEdnZ2FXUTlJazFLV0MwM0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0xWUkZXQzFPTFVRM0lpQmtQU0pOTmpNd0lESTVVVFl6TUNBNUlEWXdPU0E1VVRZd05DQTVJRFU0TnlBeU5WUTBPVE1nTVRFNFRETTRPU0F5TWpKTU1qZzBJREV4TjFFeE56Z2dNVE1nTVRjMUlERXhVVEUzTVNBNUlERTJPQ0E1VVRFMk1DQTVJREUxTkNBeE5WUXhORGNnTWpsUk1UUTNJRE0ySURFMk1TQTFNVlF5TlRVZ01UUTJURE0xT1NBeU5UQk1NalUxSURNMU5GRXhOelFnTkRNMUlERTJNU0EwTkRsVU1UUTNJRFEzTVZFeE5EY2dORGd3SURFMU15QTBPRFZVTVRZNElEUTVNRkV4TnpNZ05Ea3dJREUzTlNBME9EbFJNVGM0SURRNE55QXlPRFFnTXpnelRETTRPU0F5TnpoTU5Ea3pJRE00TWxFMU56QWdORFU1SURVNE55QTBOelZVTmpBNUlEUTVNVkUyTXpBZ05Ea3hJRFl6TUNBME56RlJOak13SURRMk5DQTJNakFnTkRVelZEVXlNaUF6TlRWTU5ERTRJREkxTUV3MU1qSWdNVFExVVRZd05pQTJNU0EyTVRnZ05EaFVOak13SURJNVdpSXZQanh3WVhSb0lHbGtQU0pOU2xndE55MVVSVmd0U1MweFJEUTJNeUlnWkQwaVRURTNNeUF6T0RCUk1UY3pJRFF3TlNBeE5UUWdOREExVVRFek1DQTBNRFVnTVRBMElETTNObFEyTVNBeU9EZFJOakFnTWpnMklEVTVJREk0TkZRMU9DQXlPREZVTlRZZ01qYzVWRFV6SURJM09GUTBPU0F5TnpoVU5ERWdNamM0U0RJM1VUSXhJREk0TkNBeU1TQXlPRGRSTWpFZ01qazBJREk1SURNeE5sUTFNeUF6TmpoVU9UY2dOREU1VkRFMk1DQTBOREZSTWpBeUlEUTBNU0F5TWpVZ05ERTNWREkwT1NBek5qRlJNalE1SURNME5DQXlORFlnTXpNMVVUSTBOaUF6TWprZ01qTXhJREk1TVZReU1EQWdNakF5VkRFNE1pQXhNVE5STVRneUlEZzJJREU0TnlBMk9WRXlNREFnTWpZZ01qVXdJREkyVVRJNE55QXlOaUF6TVRrZ05qQlVNelk1SURFek9WUXpPVGdnTWpJeVZEUXdPU0F5TnpkUk5EQTVJRE13TUNBME1ERWdNekUzVkRNNE15QXpORE5VTXpZMUlETTJNVlF6TlRjZ016Z3pVVE0xTnlBME1EVWdNemMySURReU5GUTBNVGNnTkRRelVUUXpOaUEwTkRNZ05EVXhJRFF5TlZRME5qY2dNelkzVVRRMk55QXpOREFnTkRVMUlESTRORlEwTVRnZ01UVTVWRE0wTnlBME1GUXlOREVnTFRFeFVURTNOeUF0TVRFZ01UTTVJREl5VVRFd01pQTFOQ0F4TURJZ01URTNVVEV3TWlBeE5EZ2dNVEV3SURFNE1WUXhOVEVnTWprNFVURTNNeUF6TmpJZ01UY3pJRE00TUZvaUx6NDhjR0YwYUNCcFpEMGlUVXBZTFRj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DNMVlJGV0MxSkxURkVORFV3SWlCa1BTSk5NelFnTVRVNVVUTTBJREkyT0NBeE1qQWdNelUxVkRNd05pQTBOREpSTXpZeUlEUTBNaUF6T1RRZ05ERTRWRFF5TnlBek5UVlJOREkzSURNeU5pQTBNRGdnTXpBMlZETTJNQ0F5T0RWUk16UXhJREk0TlNBek16QWdNamsxVkRNeE9TQXpNalZVTXpNd0lETTFPVlF6TlRJZ016Z3dWRE0yTmlBek9EWklNelkzVVRNMk55QXpPRGdnTXpZeElETTVNbFF6TkRBZ05EQXdWRE13TmlBME1EUlJNamMySURRd05DQXlORGtnTXprd1VUSXlPQ0F6T0RFZ01qQTJJRE0xT1ZFeE5qSWdNekUxSURFME1pQXlNelZVTVRJeElERXhPVkV4TWpFZ056TWdNVFEzSURVd1VURTJPU0F5TmlBeU1EVWdNalpJTWpBNVVUTXlNU0F5TmlBek9UUWdNVEV4VVRRd015QXhNakVnTkRBMklERXlNVkUwTVRBZ01USXhJRFF4T1NBeE1USlVOREk1SURrNFZEUXlNQ0E0TTFRek9URWdOVFZVTXpRMklESTFWREk0TWlBd1ZESXdNaUF0TVRGUk1USTNJQzB4TVNBNE1TQXpOMVF6TkNBeE5UbGFJaTgrUEM5a1pXWnpQanhuSUhOMGNtOXJaVDBpWTNWeWNtVnVkRU52Ykc5eUlpQm1hV3hzUFNKamRYSnlaVzUwUTI5c2IzSWlJSE4wY205clpTMTNhV1IwYUQwaU1DSWdkSEpoYm5ObWIzSnRQU0p6WTJGc1pTZ3hMQzB4S1NJK1BHY2daR0YwWVMxdGJXd3RibTlrWlQwaWJXRjBhQ0krUEdjZ1pHRjBZUzF0Yld3dGJtOWtaVDBpYlhWdVpHVnlJajQ4WnlCa1lYUmhMVzF0YkMxdWIyUmxQU0pVWlZoQmRHOXRJaUJrWVhSaExXMXFlQzEwWlhoamJHRnpjejBpVDFBaUlIUnlZVzV6Wm05eWJUMGlkSEpoYm5Oc1lYUmxLREV3T1M0MExEQXBJajQ4WnlCa1lYUmhMVzF0YkMxdWIyUmxQU0p0ZFc1a1pYSWlQanhuSUdSaGRHRXRiVzFzTFc1dlpHVTlJbTF5YjNjaVBqeG5JR1JoZEdFdGJXMXNMVzV2WkdVOUltMXBJajQ4ZFhObElHUmhkR0V0WXowaU1VUTBOVVFpSUhoc2FXNXJPbWh5WldZOUlpTk5TbGd0TnkxVVJWZ3RTUzB4UkRRMVJDSXZQand2Wno0OFp5QmtZWFJoTFcxdGJDMXViMlJsUFNKdGJ5SWdkSEpoYm5ObWIzSnRQU0owY21GdWMyeGhkR1VvTlRBekxEQXBJajQ4ZFhObElHUmhkR0V0WXowaU1qZ2lJSGhzYVc1ck9taHlaV1k5SWlOTlNsZ3ROeTFVUlZndFRpMHlPQ0l2UGp3dlp6NDhaeUJrWVhSaExXMXRiQzF1YjJSbFBTSnRhU0lnZEhKaGJuTm1iM0p0UFNKMGNtRnVjMnhoZEdVb09Ea3lMREFwSWo0OGRYTmxJR1JoZEdFdFl6MGlNVVEwTmpZaUlIaHNhVzVyT21oeVpXWTlJaU5OU2xndE55MVVSVmd0U1MweFJEUTJOaUl2UGp3dlp6NDhaeUJrWVhSaExXMXRiQzF1YjJSbFBTSlVaVmhCZEc5dElpQmtZWFJoTFcxcWVDMTBaWGhqYkdGemN6MGlUMUpFSWlCMGNtRnVjMlp2Y20wOUluUnlZVzV6YkdGMFpTZ3hNemd5TERBcElqNDhaeUJrWVhSaExXMXRiQzF1YjJSbFBTSnRieUlnZEhKaGJuTm1iM0p0UFNKMGNtRnVjMnhoZEdVb01DQXRNQzQxS1NJK1BIVnpaU0JrWVhSaExXTTlJamRESWlCNGJHbHVhenBvY21WbVBTSWpUVXBZTFRjdFZFVllMVTR0TjBNaUx6NDhMMmMrUEM5blBqeG5JR1JoZEdFdGJXMXNMVzV2WkdVOUltMXBJaUIwY21GdWMyWnZjbTA5SW5SeVlXNXpiR0YwWlNneE5qWXdMREFwSWo0OGRYTmxJR1JoZEdFdFl6MGlNVVEwTmpVaUlIaHNhVzVyT21oeVpXWTlJaU5OU2xndE55MVVSVmd0U1MweFJEUTJOU0l2UGp3dlp6NDhaeUJrWVhSaExXMXRiQzF1YjJSbFBTSnRieUlnZEhKaGJuTm1iM0p0UFNKMGNtRnVjMnhoZEdVb01qSXpNaXd3S1NJK1BIVnpaU0JrWVhSaExXTTlJakk1SWlCNGJHbHVhenBvY21WbVBTSWpUVXBZTFRjdFZFVllMVTR0TWpraUx6NDhMMmMrUEM5blBqeG5JR1JoZEdFdGJXMXNMVzV2WkdVOUltMXZJaUIwY21GdWMyWnZjbTA5SW5SeVlXNXpiR0YwWlNnd0xDMDJOelVwSWo0OGRYTmxJR1JoZEdFdFl6MGlSVEUxTWlJZ2VHeHBibXM2YUhKbFpqMGlJMDFLV0MwM0xWUkZXQzFUTkMxRk1UVXlJaTgrUEhWelpTQmtZWFJoTFdNOUlrVXhOVE1pSUhoc2FXNXJPbWh5WldZOUlpTk5TbGd0TnkxVVJWZ3RVelF0UlRFMU15SWdkSEpoYm5ObWIzSnRQU0owY21GdWMyeGhkR1VvTWpFM01Td3dLU0l2UGp4bklHUmhkR0V0WXowaVJURTFOaUlnZEhKaGJuTm1iM0p0UFNKMGNtRnVjMnhoZEdVb09EWXdMalVzTUNraVBqeDFjMlVnWkdGMFlTMWpQU0pGTVRVeElpQjRiR2x1YXpwb2NtVm1QU0lqVFVwWUxUY3RWRVZZTFZNMExVVXhOVEVpTHo0OGRYTmxJR1JoZEdFdFl6MGlSVEUxTUNJZ2VHeHBibXM2YUhKbFpqMGlJMDFLV0MwM0xWUkZXQzFUTkMxRk1UVXdJaUIwY21GdWMyWnZjbTA5SW5SeVlXNXpiR0YwWlNnME5UQXNNQ2tpTHo0OEwyYytQSE4yWnlCM2FXUjBhRDBpTmpFd0xqVWlJR2hsYVdkb2REMGlOekl3SWlCNFBTSXpOVEFpSUhrOUlpMHpNREFpSUhacFpYZENiM2c5SWpFMU1pNDJJQzB6TURBZ05qRXdMalVnTnpJd0lqNDhkWE5sSUdSaGRHRXRZejBpUlRFMU5DSWdlR3hwYm1zNmFISmxaajBpSTAxS1dDMDNMVlJGV0MxVE5DMUZNVFUwSWlCMGNtRnVjMlp2Y20wOUluTmpZV3hsS0RJdU1qZzVMREVwSWk4K1BDOXpkbWMrUEhOMlp5QjNhV1IwYUQwaU5qRXdMalVpSUdobGFXZG9kRDBpTnpJd0lpQjRQU0l4TmpZd0xqVWlJSGs5SWkwek1EQWlJSFpwWlhkQ2IzZzlJakUxTWk0MklDMHpNREFnTmpFd0xqVWdOekl3SWo0OGRYTmxJR1JoZEdFdFl6MGlSVEUxTkNJZ2VHeHBibXM2YUhKbFpqMGlJMDFLV0MwM0xWUkZXQzFUTkMxRk1UVTBJaUIwY21GdWMyWnZjbTA5SW5OallXeGxLREl1TWpnNUxERXBJaTgrUEM5emRtYytQQzluUGp3dlp6NDhMMmMrUEdjZ1pHRjBZUzF0Yld3dGJtOWtaVDBpVkdWWVFYUnZiU0lnZEhKaGJuTm1iM0p0UFNKMGNtRnVjMnhoZEdVb01Dd3RNVFV3TkM0MEtTQnpZMkZzWlNnd0xqY3dOeWtpSUdSaGRHRXRiV3A0TFhSbGVHTnNZWE56UFNKUFVrUWlQanhuSUdSaGRHRXRiVzFzTFc1dlpHVTlJbTFwSWo0OGRYTmxJR1JoZEdFdFl6MGlNVVEwTlVRaUlIaHNhVzVyT21oeVpXWTlJaU5OU2xndE55MVVSVmd0U1MweFJEUTFSQ0l2UGp3dlp6NDhaeUJrWVhSaExXMXRiQzF1YjJSbFBTSnRhU0lnZEhKaGJuTm1iM0p0UFNKMGNtRnVjMnhoZEdVb05UQXpMREFwSWo0OGRYTmxJR1JoZEdFdFl6MGlNVVEwTlVNaUlIaHNhVzVyT21oeVpXWTlJaU5OU2xndE55MVVSVmd0U1MweFJEUTFReUl2UGp3dlp6NDhaeUJrWVhSaExXMXRiQzF1YjJSbFBTSnRhU0lnZEhKaGJuTm1iM0p0UFNKMGNtRnVjMnhoZEdVb09UZzRMREFwSWo0OGRYTmxJR1JoZEdFdFl6MGlNVVEwTmpBaUlIaHNhVzVyT21oeVpXWTlJaU5OU2xndE55MVVSVmd0U1MweFJEUTJNQ0l2UGp3dlp6NDhaeUJrWVhSaExXMXRiQzF1YjJSbFBTSnRhU0lnZEhKaGJuTm1iM0p0UFNKMGNtRnVjMnhoZEdVb01UUTFOeXd3S1NJK1BIVnpaU0JrWVhSaExXTTlJakZFTkRZeElpQjRiR2x1YXpwb2NtVm1QU0lqVFVwWUxUY3RWRVZZTFVrdE1VUTBOakVpTHo0OEwyYytQR2NnWkdGMFlTMXRiV3d0Ym05a1pUMGliV2tpSUhSeVlXNXpabTl5YlQwaWRISmhibk5zWVhSbEtERTRNVGdzTUNraVBqeDFjMlVnWkdGMFlTMWpQU0l4UkRRMU1pSWdlR3hwYm1zNmFISmxaajBpSTAxS1dDMDNMVlJGV0MxSkxURkVORFV5SWk4K1BDOW5QanhuSUdSaGRHRXRiVzFzTFc1dlpHVTlJbTFwSWlCMGNtRnVjMlp2Y20wOUluUnlZVzV6YkdGMFpTZ3lNamcwTERBcElqNDhkWE5sSUdSaGRHRXRZejBpTVVRME5VWWlJSGhzYVc1ck9taHlaV1k5SWlOTlNsZ3ROeTFVUlZndFNTMHhSRFExUmlJdlBqd3ZaejQ4WnlCa1lYUmhMVzF0YkMxdWIyUmxQU0p0YVNJZ2RISmhibk5tYjNKdFBTSjBjbUZ1YzJ4aGRHVW9NamN6TlN3d0tTSStQSFZ6WlNCa1lYUmhMV005SWpGRU5EVTJJaUI0YkdsdWF6cG9jbVZtUFNJalRVcFlMVGN0VkVWWUxVa3RNVVEwTlRZaUx6NDhMMmMrUEdjZ1pHRjBZUzF0Yld3dGJtOWtaVDBpYldraUlIUnlZVzV6Wm05eWJUMGlkSEpoYm5Oc1lYUmxLRE13T0RBc01Da2lQangxYzJVZ1pHRjBZUzFqUFNJeFJEUTFReUlnZUd4cGJtczZhSEpsWmowaUkwMUtXQzAzTFZSRldDMUpMVEZFTkRWRElpOCtQQzluUGp4bklHUmhkR0V0Ylcxc0xXNXZaR1U5SW0xcElpQjBjbUZ1YzJadmNtMDlJblJ5WVc1emJHRjBaU2d6TlRZMUxEQXBJajQ4ZFhObElHUmhkR0V0WXowaU1VUTBOVVlpSUhoc2FXNXJPbWh5WldZOUlpTk5TbGd0TnkxVVJWZ3RTUzB4UkRRMVJpSXZQand2Wno0OEwyYytQQzluUGp4bklHUmhkR0V0Ylcxc0xXNXZaR1U5SW0xdklpQjBjbUZ1YzJadmNtMDlJblJ5WVc1emJHRjBaU2d6TVRFM0xqVXNNQ2tpUGp4MWMyVWdaR0YwWVMxalBTSXpSQ0lnZUd4cGJtczZhSEpsWmowaUkwMUtXQzAzTFZSRldDMU9MVE5FSWk4K1BDOW5QanhuSUdSaGRHRXRiVzFzTFc1dlpHVTlJbTFtY21GaklpQjBjbUZ1YzJadmNtMDlJblJ5WVc1emJHRjBaU2cwTVRjekxqTXNNQ2tpUGp4bklHUmhkR0V0Ylcxc0xXNXZaR1U5SW0xeWIzY2lJSFJ5WVc1elptOXliVDBpZEhKaGJuTnNZWFJsS0RJeU1DdzNNVEFwSWo0OFp5QmtZWFJoTFcxdGJDMXViMlJsUFNKdGIzWmxjaUkrUEdjZ1pHRjBZUzF0Yld3dGJtOWtaVDBpVkdWWVFYUnZiU0lnWkdGMFlTMXRhbmd0ZEdWNFkyeGhjM005SWs5UUlpQjBjbUZ1YzJadmNtMDlJblJ5WVc1emJHRjBaU2d5TWpNdU5pd3dLU0krUEdjZ1pHRjBZUzF0Yld3dGJtOWtaVDBpYlc5MlpYSWlQanhuSUdSaGRHRXRiVzFzTFc1dlpHVTlJbTF5YjNjaVBqeG5JR1JoZEdFdGJXMXNMVzV2WkdVOUltMXBJajQ4ZFhObElHUmhkR0V0WXowaU1VUTBOVVFpSUhoc2FXNXJPbWh5WldZOUlpTk5TbGd0TnkxVVJWZ3RTUzB4UkRRMVJDSXZQand2Wno0OFp5QmtZWFJoTFcxdGJDMXViMlJsUFNKdGJ5SWdkSEpoYm5ObWIzSnRQU0owY21GdWMyeGhkR1VvTlRBekxEQXBJajQ4ZFhObElHUmhkR0V0WXowaU1qZ2lJSGhzYVc1ck9taHlaV1k5SWlOTlNsZ3ROeTFVUlZndFRpMHlPQ0l2UGp3dlp6NDhaeUJrWVhSaExXMXRiQzF1YjJSbFBTSnRhU0lnZEhKaGJuTm1iM0p0UFNKMGNtRnVjMnhoZEdVb09Ea3lMREFwSWo0OGRYTmxJR1JoZEdFdFl6MGlNVVEwTmpVaUlIaHNhVzVyT21oeVpXWTlJaU5OU2xndE55MVVSVmd0U1MweFJEUTJOU0l2UGp3dlp6NDhaeUJrWVhSaExXMXRiQzF1YjJSbFBTSlVaVmhCZEc5dElpQmtZWFJoTFcxcWVDMTBaWGhqYkdGemN6MGlUMUpFSWlCMGNtRnVjMlp2Y20wOUluUnlZVzV6YkdGMFpTZ3hORFkwTERBcElqNDhaeUJrWVhSaExXMXRiQzF1YjJSbFBTSnRieUlnZEhKaGJuTm1iM0p0UFNKMGNtRnVjMnhoZEdVb01DQXRNQzQxS1NJK1BIVnpaU0JrWVhSaExXTTlJamRESWlCNGJHbHVhenBvY21WbVBTSWpUVXBZTFRjdFZFVllMVTR0TjBNaUx6NDhMMmMrUEM5blBqeG5JR1JoZEdFdGJXMXNMVzV2WkdVOUltMXBJaUIwY21GdWMyWnZjbTA5SW5SeVlXNXpiR0YwWlNneE56UXlMREFwSWo0OGRYTmxJR1JoZEdFdFl6MGlNVVEwTmpZaUlIaHNhVzVyT21oeVpXWTlJaU5OU2xndE55MVVSVmd0U1MweFJEUTJOaUl2UGp3dlp6NDhaeUJrWVhSaExXMXRiQzF1YjJSbFBTSnRieUlnZEhKaGJuTm1iM0p0UFNKMGNtRnVjMnhoZEdVb01qSXpNaXd3S1NJK1BIVnpaU0JrWVhSaExXTTlJakk1SWlCNGJHbHVhenBvY21WbVBTSWpUVXBZTFRjdFZFVllMVTR0TWpraUx6NDhMMmMrUEM5blBqeG5JR1JoZEdFdGJXMXNMVzV2WkdVOUltMXZJaUIwY21GdWMyWnZjbTA5SW5SeVlXNXpiR0YwWlNnd0xERXdOVFVwSWo0OGRYTmxJR1JoZEdFdFl6MGlSVEUxTUNJZ2VHeHBibXM2YUhKbFpqMGlJMDFLV0MwM0xWUkZXQzFUTkMxRk1UVXdJaTgrUEhWelpTQmtZWFJoTFdNOUlrVXhOVEVpSUhoc2FXNXJPbWh5WldZOUlpTk5TbGd0TnkxVVJWZ3RVelF0UlRFMU1TSWdkSEpoYm5ObWIzSnRQU0owY21GdWMyeGhkR1VvTWpFM01Td3dLU0l2UGp4bklHUmhkR0V0WXowaVJURTFOU0lnZEhKaGJuTm1iM0p0UFNKMGNtRnVjMnhoZEdVb09EWXdMalVzTUNraVBqeDFjMlVnWkdGMFlTMWpQU0pGTVRVeklpQjRiR2x1YXpwb2NtVm1QU0lqVFVwWUxUY3RWRVZZTFZNMExVVXhOVE1pTHo0OGRYTmxJR1JoZEdFdFl6MGlSVEUxTWlJZ2VHeHBibXM2YUhKbFpqMGlJMDFLV0MwM0xWUkZXQzFUTkMxRk1UVXlJaUIwY21GdWMyWnZjbTA5SW5SeVlXNXpiR0YwWlNnME5UQXNNQ2tpTHo0OEwyYytQSE4yWnlCM2FXUjBhRDBpTmpFd0xqVWlJR2hsYVdkb2REMGlOekl3SWlCNFBTSXpOVEFpSUhrOUlpMHpNREFpSUhacFpYZENiM2c5SWpFMU1pNDJJQzB6TURBZ05qRXdMalVnTnpJd0lqNDhkWE5sSUdSaGRHRXRZejBpUlRFMU5DSWdlR3hwYm1zNmFISmxaajBpSTAxS1dDMDNMVlJGV0MxVE5DMUZNVFUwSWlCMGNtRnVjMlp2Y20wOUluTmpZV3hsS0RJdU1qZzVMREVwSWk4K1BDOXpkbWMrUEhOMlp5QjNhV1IwYUQwaU5qRXdMalVpSUdobGFXZG9kRDBpTnpJd0lpQjRQU0l4TmpZd0xqVWlJSGs5SWkwek1EQWlJSFpwWlhkQ2IzZzlJakUxTWk0MklDMHpNREFnTmpFd0xqVWdOekl3SWo0OGRYTmxJR1JoZEdFdFl6MGlSVEUxTkNJZ2VHeHBibXM2YUhKbFpqMGlJMDFLV0MwM0xWUkZXQzFUTkMxRk1UVTBJaUIwY21GdWMyWnZjbTA5SW5OallXeGxLREl1TWpnNUxERXBJaTgrUEM5emRtYytQQzluUGp3dlp6NDhMMmMrUEdjZ1pHRjBZUzF0Yld3dGJtOWtaVDBpVkdWWVFYUnZiU0lnZEhKaGJuTm1iM0p0UFNKMGNtRnVjMnhoZEdVb01Dd3hOVGN3S1NCelkyRnNaU2d3TGpjd055a2lJR1JoZEdFdGJXcDRMWFJsZUdOc1lYTnpQU0pQVWtRaVBqeG5JR1JoZEdFdGJXMXNMVzV2WkdVOUltMXBJajQ4ZFhObElHUmhkR0V0WXowaU1VUTBOVGtpSUhoc2FXNXJPbWh5WldZOUlpTk5TbGd0TnkxVVJWZ3RTUzB4UkRRMU9TSXZQand2Wno0OFp5QmtZWFJoTFcxdGJDMXViMlJsUFNKdGFTSWdkSEpoYm5ObWIzSnRQU0owY21GdWMyeGhkR1VvTWprNExEQXBJajQ4ZFhObElHUmhkR0V0WXowaU1VUTBOVFlpSUhoc2FXNXJPbWh5WldZOUlpTk5TbGd0TnkxVVJWZ3RTUzB4UkRRMU5pSXZQand2Wno0OFp5QmtZWFJoTFcxdGJDMXViMlJsUFNKdGFTSWdkSEpoYm5ObWIzSnRQU0owY21GdWMyeGhkR1VvTmpRekxEQXBJajQ4ZFhObElHUmhkR0V0WXowaU1VUTBOVGdpSUhoc2FXNXJPbWh5WldZOUlpTk5TbGd0TnkxVVJWZ3RTUzB4UkRRMU9DSXZQand2Wno0OFp5QmtZWFJoTFcxdGJDMXViMlJsUFNKdGFTSWdkSEpoYm5ObWIzSnRQU0owY21GdWMyeGhkR1VvTVRFMk5Dd3dLU0krUEhWelpTQmtZWFJoTFdNOUlqRkVORFV5SWlCNGJHbHVhenBvY21WbVBTSWpUVXBZTFRjdFZFVllMVWt0TVVRME5USWlMejQ4TDJjK1BHY2daR0YwWVMxdGJXd3RibTlrWlQwaWJXa2lJSFJ5WVc1elptOXliVDBpZEhKaGJuTnNZWFJsS0RFMk16QXNNQ2tpUGp4MWMyVWdaR0YwWVMxalBTSXhSRFExT1NJZ2VHeHBibXM2YUhKbFpqMGlJMDFLV0MwM0xWUkZXQzFKTFRGRU5EVTVJaTgrUEM5blBqeG5JR1JoZEdFdGJXMXNMVzV2WkdVOUltMXBJaUIwY21GdWMyWnZjbTA5SW5SeVlXNXpiR0YwWlNneE9USTRMREFwSWo0OGRYTmxJR1JoZEdFdFl6MGlNVVEwTlRZaUlIaHNhVzVyT21oeVpXWTlJaU5OU2xndE55MVVSVmd0U1MweFJEUTFOaUl2UGp3dlp6NDhaeUJrWVhSaExXMXRiQzF1YjJSbFBTSnRhU0lnZEhKaGJuTm1iM0p0UFNKMGNtRnVjMnhoZEdVb01qSTNNeXd3S1NJK1BIVnpaU0JrWVhSaExXTTlJakl4TUVVaUlIaHNhVzVyT21oeVpXWTlJaU5OU2xndE55MVVSVmd0U1MweU1UQkZJaTgrUEM5blBqeG5JR1JoZEdFdGJXMXNMVzV2WkdVOUltMXBJaUIwY21GdWMyWnZjbTA5SW5SeVlXNXpiR0YwWlNneU9EUTVMREFwSWo0OGRYTmxJR1JoZEdFdFl6MGlNVVEwTlVNaUlIaHNhVzVyT21oeVpXWTlJaU5OU2xndE55MVVSVmd0U1MweFJEUTFReUl2UGp3dlp6NDhaeUJrWVhSaExXMXRiQzF1YjJSbFBTSnRhU0lnZEhKaGJuTm1iM0p0UFNKMGNtRnVjMnhoZEdVb016TXpOQ3d3S1NJK1BIVnpaU0JrWVhSaExXTTlJakZFTkRWRElpQjRiR2x1YXpwb2NtVm1QU0lqVFVwWUxUY3RWRVZZTFVrdE1VUTBOVU1pTHo0OEwyYytQR2NnWkdGMFlTMXRiV3d0Ym05a1pUMGliV2tpSUhSeVlXNXpabTl5YlQwaWRISmhibk5zWVhSbEtETTRNVGtzTUNraVBqeDFjMlVnWkdGMFlTMWpQU0l4UkRRMU1TSWdlR3hwYm1zNmFISmxaajBpSTAxS1dDMDNMVlJGV0MxSkxURkVORFV4SWk4K1BDOW5Qand2Wno0OEwyYytQR2NnWkdGMFlTMXRiV3d0Ym05a1pUMGliVzhpSUhSeVlXNXpabTl5YlQwaWRISmhibk5zWVhSbEtETXlPVEF1TkN3d0tTSStQSFZ6WlNCa1lYUmhMV005SWtRM0lpQjRiR2x1YXpwb2NtVm1QU0lqVFVwWUxUY3RWRVZZTFU0dFJEY2lMejQ4TDJjK1BHY2daR0YwWVMxdGJXd3RibTlrWlQwaWJXOTJaWElpSUhSeVlXNXpabTl5YlQwaWRISmhibk5zWVhSbEtEUXlPVEF1Tml3d0tTSStQR2NnWkdGMFlTMXRiV3d0Ym05a1pUMGlWR1ZZUVhSdmJTSWdaR0YwWVMxdGFuZ3RkR1Y0WTJ4aGMzTTlJazlRSWo0OFp5QmtZWFJoTFcxdGJDMXViMlJsUFNKdGIzWmxjaUkrUEdjZ1pHRjBZUzF0Yld3dGJtOWtaVDBpYlhKdmR5SWdkSEpoYm5ObWIzSnRQU0owY21GdWMyeGhkR1VvTVRRdU5Td3dLU0krUEdjZ1pHRjBZUzF0Yld3dGJtOWtaVDBpYldraVBqeDFjMlVnWkdGMFlTMWpQU0l4UkRRMVJDSWdlR3hwYm1zNmFISmxaajBpSTAxS1dDMDNMVlJGV0MxSkxURkVORFZFSWk4K1BDOW5QanhuSUdSaGRHRXRiVzFzTFc1dlpHVTlJbTF2SWlCMGNtRnVjMlp2Y20wOUluUnlZVzV6YkdGMFpTZzFNRE1zTUNraVBqeDFjMlVnWkdGMFlTMWpQU0l5T0NJZ2VHeHBibXM2YUhKbFpqMGlJMDFLV0MwM0xWUkZXQzFPTFRJNElpOCtQQzluUGp4bklHUmhkR0V0Ylcxc0xXNXZaR1U5SW0xcElpQjBjbUZ1YzJadmNtMDlJblJ5WVc1emJHRjBaU2c0T1RJc01Da2lQangxYzJVZ1pHRjBZUzFqUFNJeFJEUTJOaUlnZUd4cGJtczZhSEpsWmowaUkwMUtXQzAzTFZSRldDMUpMVEZFTkRZMklpOCtQQzluUGp4bklHUmhkR0V0Ylcxc0xXNXZaR1U5SW0xdklpQjBjbUZ1YzJadmNtMDlJblJ5WVc1emJHRjBaU2d4TXpneUxEQXBJajQ4ZFhObElHUmhkR0V0WXowaU1qa2lJSGhzYVc1ck9taHlaV1k5SWlOTlNsZ3ROeTFVUlZndFRpMHlPU0l2UGp3dlp6NDhMMmMrUEdjZ1pHRjBZUzF0Yld3dGJtOWtaVDBpYlc4aUlIUnlZVzV6Wm05eWJUMGlkSEpoYm5Oc1lYUmxLREFzTVRBMU5Ta2lQangxYzJVZ1pHRjBZUzFqUFNKRk1UVXdJaUI0YkdsdWF6cG9jbVZtUFNJalRVcFlMVGN0VkVWWUxWTTBMVVV4TlRBaUx6NDhkWE5sSUdSaGRHRXRZejBpUlRFMU1TSWdlR3hwYm1zNmFISmxaajBpSTAxS1dDMDNMVlJGV0MxVE5DMUZNVFV4SWlCMGNtRnVjMlp2Y20wOUluUnlZVzV6YkdGMFpTZ3hNelV3TERBcElpOCtQR2NnWkdGMFlTMWpQU0pGTVRVMUlpQjBjbUZ1YzJadmNtMDlJblJ5WVc1emJHRjBaU2cwTlRBc01Da2lQangxYzJVZ1pHRjBZUzFqUFNKRk1UVXpJaUI0YkdsdWF6cG9jbVZtUFNJalRVcFlMVGN0VkVWWUxWTTBMVVV4TlRNaUx6NDhkWE5sSUdSaGRHRXRZejBpUlRFMU1pSWdlR3hwYm1zNmFISmxaajBpSTAxS1dDMDNMVlJGV0MxVE5DMUZNVFV5SWlCMGNtRnVjMlp2Y20wOUluUnlZVzV6YkdGMFpTZzBOVEFzTUNraUx6NDhMMmMrUEhOMlp5QjNhV1IwYUQwaU1qQXdJaUJvWldsbmFIUTlJamN5TUNJZ2VEMGlNelV3SWlCNVBTSXRNekF3SWlCMmFXVjNRbTk0UFNJMU1DQXRNekF3SURJd01DQTNNakFpUGp4MWMyVWdaR0YwWVMxalBTSkZNVFUwSWlCNGJHbHVhenBvY21WbVBTSWpUVXBZTFRjdFZFVllMVk0wTFVVeE5UUWlJSFJ5WVc1elptOXliVDBpYzJOaGJHVW9NQzQzTlN3eEtTSXZQand2YzNablBqeHpkbWNnZDJsa2RHZzlJakl3TUNJZ2FHVnBaMmgwUFNJM01qQWlJSGc5SWpFeU5UQWlJSGs5SWkwek1EQWlJSFpwWlhkQ2IzZzlJalV3SUMwek1EQWdNakF3SURjeU1DSStQSFZ6WlNCa1lYUmhMV005SWtVeE5UUWlJSGhzYVc1ck9taHlaV1k5SWlOTlNsZ3ROeTFVUlZndFV6UXRSVEUxTkNJZ2RISmhibk5tYjNKdFBTSnpZMkZzWlNnd0xqYzFMREVwSWk4K1BDOXpkbWMrUEM5blBqd3ZaejQ4TDJjK1BHY2daR0YwWVMxdGJXd3RibTlrWlQwaVZHVllRWFJ2YlNJZ2RISmhibk5tYjNKdFBTSjBjbUZ1YzJ4aGRHVW9NVEE1TGpnc01UWXhPQzR5S1NCelkyRnNaU2d3TGpjd055a2lJR1JoZEdFdGJXcDRMWFJsZUdOc1lYTnpQU0pQVWtRaVBqeG5JR1JoZEdFdGJXMXNMVzV2WkdVOUltMXBJajQ4ZFhObElHUmhkR0V0WXowaU1VUTBOVVFpSUhoc2FXNXJPbWh5WldZOUlpTk5TbGd0TnkxVVJWZ3RTUzB4UkRRMVJDSXZQand2Wno0OFp5QmtZWFJoTFcxdGJDMXViMlJsUFNKdGFTSWdkSEpoYm5ObWIzSnRQU0owY21GdWMyeGhkR1VvTlRBekxEQXBJajQ4ZFhObElHUmhkR0V0WXowaU1VUTBOVVlpSUhoc2FXNXJPbWh5WldZOUlpTk5TbGd0TnkxVVJWZ3RTUzB4UkRRMVJpSXZQand2Wno0OFp5QmtZWFJoTFcxdGJDMXViMlJsUFNKdGFTSWdkSEpoYm5ObWIzSnRQU0owY21GdWMyeGhkR1VvT1RVMExEQXBJajQ4ZFhObElHUmhkR0V0WXowaU1VUTBOVFlpSUhoc2FXNXJPbWh5WldZOUlpTk5TbGd0TnkxVVJWZ3RTUzB4UkRRMU5pSXZQand2Wno0OFp5QmtZWFJoTFcxdGJDMXViMlJsUFNKdGFTSWdkSEpoYm5ObWIzSnRQU0owY21GdWMyeGhkR1VvTVRJNU9Td3dLU0krUEhWelpTQmtZWFJoTFdNOUlqRkVORFZESWlCNGJHbHVhenBvY21WbVBTSWpUVXBZTFRjdFZFVllMVWt0TVVRME5VTWlMejQ4TDJjK1BHY2daR0YwWVMxdGJXd3RibTlrWlQwaWJXa2lJSFJ5WVc1elptOXliVDBpZEhKaGJuTnNZWFJsS0RFM09EUXNNQ2tpUGp4MWMyVWdaR0YwWVMxalBTSXhSRFExUmlJZ2VHeHBibXM2YUhKbFpqMGlJMDFLV0MwM0xWUkZXQzFKTFRGRU5EVkdJaTgrUEM5blBqd3ZaejQ4TDJjK1BDOW5QanhuSUdSaGRHRXRiVzFzTFc1dlpHVTlJbTExYm1SbGNpSWdkSEpoYm5ObWIzSnRQU0owY21GdWMyeGhkR1VvTVRreU9DNDFMQzAzTVRBcElqNDhaeUJrWVhSaExXMXRiQzF1YjJSbFBTSlVaVmhCZEc5dElpQmtZWFJoTFcxcWVDMTBaWGhqYkdGemN6MGlUMUFpSUhSeVlXNXpabTl5YlQwaWRISmhibk5zWVhSbEtEUXhNQzR6TERBcElqNDhaeUJrWVhSaExXMXRiQzF1YjJSbFBTSnRkVzVrWlhJaVBqeG5JR1JoZEdFdGJXMXNMVzV2WkdVOUltMXliM2NpUGp4bklHUmhkR0V0Ylcxc0xXNXZaR1U5SW0xcElqNDhkWE5sSUdSaGRHRXRZejBpTVVRME5VUWlJSGhzYVc1ck9taHlaV1k5SWlOTlNsZ3ROeTFVUlZndFNTMHhSRFExUkNJdlBqd3ZaejQ4WnlCa1lYUmhMVzF0YkMxdWIyUmxQU0p0YnlJZ2RISmhibk5tYjNKdFBTSjBjbUZ1YzJ4aGRHVW9OVEF6TERBcElqNDhkWE5sSUdSaGRHRXRZejBpTWpnaUlIaHNhVzVyT21oeVpXWTlJaU5OU2xndE55MVVSVmd0VGkweU9DSXZQand2Wno0OFp5QmtZWFJoTFcxdGJDMXViMlJsUFNKdGFTSWdkSEpoYm5ObWIzSnRQU0owY21GdWMyeGhkR1VvT0RreUxEQXBJajQ4ZFhObElHUmhkR0V0WXowaU1VUTBOalVpSUhoc2FXNXJPbWh5WldZOUlpTk5TbGd0TnkxVVJWZ3RTUzB4UkRRMk5TSXZQand2Wno0OFp5QmtZWFJoTFcxdGJDMXViMlJsUFNKdGJ5SWdkSEpoYm5ObWIzSnRQU0owY21GdWMyeGhkR1VvTVRRMk5Dd3dLU0krUEhWelpTQmtZWFJoTFdNOUlqSTVJaUI0YkdsdWF6cG9jbVZtUFNJalRVcFlMVGN0VkVWWUxVNHRNamtpTHo0OEwyYytQQzluUGp4bklHUmhkR0V0Ylcxc0xXNXZaR1U5SW0xdklpQjBjbUZ1YzJadmNtMDlJblJ5WVc1emJHRjBaU2d3TEMwMk56VXBJajQ4ZFhObElHUmhkR0V0WXowaVJURTFNaUlnZUd4cGJtczZhSEpsWmowaUkwMUtXQzAzTFZSRldDMVROQzFGTVRVeUlpOCtQSFZ6WlNCa1lYUmhMV005SWtVeE5UTWlJSGhzYVc1ck9taHlaV1k5SWlOTlNsZ3ROeTFVUlZndFV6UXRSVEUxTXlJZ2RISmhibk5tYjNKdFBTSjBjbUZ1YzJ4aGRHVW9NVFF3TXl3d0tTSXZQanhuSUdSaGRHRXRZejBpUlRFMU5pSWdkSEpoYm5ObWIzSnRQU0owY21GdWMyeGhkR1VvTkRjMkxqVXNNQ2tpUGp4MWMyVWdaR0YwWVMxalBTSkZNVFV4SWlCNGJHbHVhenBvY21WbVBTSWpUVXBZTFRjdFZFVllMVk0wTFVVeE5URWlMejQ4ZFhObElHUmhkR0V0WXowaVJURTFNQ0lnZUd4cGJtczZhSEpsWmowaUkwMUtXQzAzTFZSRldDMVROQzFGTVRVd0lpQjBjbUZ1YzJadmNtMDlJblJ5WVc1emJHRjBaU2cwTlRBc01Da2lMejQ4TDJjK1BITjJaeUIzYVdSMGFEMGlNakkyTGpVaUlHaGxhV2RvZEQwaU56SXdJaUI0UFNJek5UQWlJSGs5SWkwek1EQWlJSFpwWlhkQ2IzZzlJalUyTGpZZ0xUTXdNQ0F5TWpZdU5TQTNNakFpUGp4MWMyVWdaR0YwWVMxalBTSkZNVFUwSWlCNGJHbHVhenBvY21WbVBTSWpUVXBZTFRjdFZFVllMVk0wTFVVeE5UUWlJSFJ5WVc1elptOXliVDBpYzJOaGJHVW9NQzQ0TkRrc01Ta2lMejQ4TDNOMlp6NDhjM1puSUhkcFpIUm9QU0l5TWpZdU5TSWdhR1ZwWjJoMFBTSTNNakFpSUhnOUlqRXlOell1TlNJZ2VUMGlMVE13TUNJZ2RtbGxkMEp2ZUQwaU5UWXVOaUF0TXpBd0lESXlOaTQxSURjeU1DSStQSFZ6WlNCa1lYUmhMV005SWtVeE5UUWlJSGhzYVc1ck9taHlaV1k5SWlOTlNsZ3ROeTFVUlZndFV6UXRSVEUxTkNJZ2RISmhibk5tYjNKdFBTSnpZMkZzWlNnd0xqZzBPU3d4S1NJdlBqd3ZjM1puUGp3dlp6NDhMMmMrUEM5blBqeG5JR1JoZEdFdGJXMXNMVzV2WkdVOUlsUmxXRUYwYjIwaUlIUnlZVzV6Wm05eWJUMGlkSEpoYm5Oc1lYUmxLREFzTFRFMU1qY3VOeWtnYzJOaGJHVW9NQzQzTURjcElpQmtZWFJoTFcxcWVDMTBaWGhqYkdGemN6MGlUMUpFSWo0OFp5QmtZWFJoTFcxdGJDMXViMlJsUFNKdGFTSStQSFZ6WlNCa1lYUmhMV005SWpGRU5EVXlJaUI0YkdsdWF6cG9jbVZtUFNJalRVcFlMVGN0VkVWWUxVa3RNVVEwTlRJaUx6NDhMMmMrUEdjZ1pHRjBZUzF0Yld3dGJtOWtaVDBpYldraUlIUnlZVzV6Wm05eWJUMGlkSEpoYm5Oc1lYUmxLRFEyTml3d0tTSStQSFZ6WlNCa1lYUmhMV005SWpGRU5EWXpJaUI0YkdsdWF6cG9jbVZtUFNJalRVcFlMVGN0VkVWWUxVa3RNVVEwTmpNaUx6NDhMMmMrUEdjZ1pHRjBZUzF0Yld3dGJtOWtaVDBpYldraUlIUnlZVzV6Wm05eWJUMGlkSEpoYm5Oc1lYUmxLRGsxTVN3d0tTSStQSFZ6WlNCa1lYUmhMV005SWpGRU5EVTJJaUI0YkdsdWF6cG9jbVZtUFNJalRVcFlMVGN0VkVWWUxVa3RNVVEwTlRZaUx6NDhMMmMrUEdjZ1pHRjBZUzF0Yld3dGJtOWtaVDBpYldraUlIUnlZVzV6Wm05eWJUMGlkSEpoYm5Oc1lYUmxLREV5T1RZc01Da2lQangxYzJVZ1pHRjBZUzFqUFNJeFJEUTFNU0lnZUd4cGJtczZhSEpsWmowaUkwMUtXQzAzTFZSRldDMUpMVEZFTkRVeElpOCtQQzluUGp4bklHUmhkR0V0Ylcxc0xXNXZaR1U5SW0xcElpQjBjbUZ1YzJadmNtMDlJblJ5WVc1emJHRjBaU2d4T0RFMkxEQXBJajQ4ZFhObElHUmhkR0V0WXowaU1VUTBOVElpSUhoc2FXNXJPbWh5WldZOUlpTk5TbGd0TnkxVVJWZ3RTUzB4UkRRMU1pSXZQand2Wno0OFp5QmtZWFJoTFcxdGJDMXViMlJsUFNKdGFTSWdkSEpoYm5ObWIzSnRQU0owY21GdWMyeGhkR1VvTWpJNE1pd3dLU0krUEhWelpTQmtZWFJoTFdNOUlqRkVORFZDSWlCNGJHbHVhenBvY21WbVBTSWpUVXBZTFRjdFZFVllMVWt0TVVRME5VSWlMejQ4TDJjK1BHY2daR0YwWVMxdGJXd3RibTlrWlQwaWJXa2lJSFJ5WVc1elptOXliVDBpZEhKaGJuTnNZWFJsS0RJNE9ESXNNQ2tpUGp4MWMyVWdaR0YwWVMxalBTSXhSRFExTUNJZ2VHeHBibXM2YUhKbFpqMGlJMDFLV0MwM0xWUkZXQzFKTFRGRU5EVXdJaTgrUEM5blBqeG5JR1JoZEdFdGJXMXNMVzV2WkdVOUltMXBJaUIwY21GdWMyWnZjbTA5SW5SeVlXNXpiR0YwWlNnek16RTFMREFwSWo0OGRYTmxJR1JoZEdFdFl6MGlNVVEwTlRJaUlIaHNhVzVyT21oeVpXWTlJaU5OU2xndE55MVVSVmd0U1MweFJEUTFNaUl2UGp3dlp6NDhMMmMrUEM5blBqeHlaV04wSUhkcFpIUm9QU0kyTWprd0xqWWlJR2hsYVdkb2REMGlOakFpSUhnOUlqRXlNQ0lnZVQwaU1qSXdJaTgrUEM5blBqd3ZaejQ4TDJjK1BDOXpkbWMrIiwKCSJSZWFsVmlld1NpemVKc29uIiA6ICJ7XCJoZWlnaHRcIjoxODM5LjI4NTczNjA4Mzk4NDQsXCJ3aWR0aFwiOjM3NjcuODU3MDU1NjY0MDYyNX0iCn0K"/>
    </extobj>
    <extobj name="2384804F-3998-4D57-9195-F3826E402611-28">
      <extobjdata type="2384804F-3998-4D57-9195-F3826E402611" data="ewoJIkltZ1NldHRpbmdKc29uIiA6ICJ7XCJoZWlnaHRcIjo0OS4xMDcxNDI4NTcxNDI4NTQsXCJ3aWR0aFwiOjE5Ni40Mjg1NzE0Mjg1NzE0Mn0iLAoJIkxhdGV4IiA6ICJcXHRoZXRhX3tNTH0gPSBcXHRleHR7YXJnIG1heH0gXFxwcm9kXFxsaW1pdHNfe2k9MX1ebiBwKHhfaXxcXHRoZXRhKSIsCgkiTGF0ZXhJbWdCYXNlNjQiIDogIlBITjJaeUI0Yld4dWN6MGlhSFIwY0RvdkwzZDNkeTUzTXk1dmNtY3ZNakF3TUM5emRtY2lJSGRwWkhSb1BTSXlOUzR5TTJWNElpQm9aV2xuYUhROUlqWXVNelUwWlhnaUlISnZiR1U5SW1sdFp5SWdabTlqZFhOaFlteGxQU0ptWVd4elpTSWdkbWxsZDBKdmVEMGlNQ0F0TVRVMk1pNDFJREV4TVRVeExqVWdNamd3T0M0MUlpQjRiV3h1Y3pwNGJHbHVhejBpYUhSMGNEb3ZMM2QzZHk1M015NXZjbWN2TVRrNU9TOTRiR2x1YXlJZ1lYSnBZUzFvYVdSa1pXNDlJblJ5ZFdVaUlITjBlV3hsUFNKMlpYSjBhV05oYkMxaGJHbG5iam9nTFRJdU9ERTVaWGc3SUcxaGVDMTNhV1IwYURvZ09UZ2xPeUkrUEdSbFpuTStQSEJoZEdnZ2FXUTlJazFLV0MwNE55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9EY3RWRVZZTFVrdE1VUTBOREFpSUdROUlrMHlPRGtnTmpJNVVUSTRPU0EyTXpVZ01qTXlJRFl6TjFFeU1EZ2dOak0zSURJd01TQTJNemhVTVRrMElEWTBPRkV4T1RRZ05qUTVJREU1TmlBMk5UbFJNVGszSURZMk1pQXhPVGdnTmpZMlZERTVPU0EyTnpGVU1qQXhJRFkzTmxReU1ETWdOamM1VkRJd055QTJPREZVTWpFeUlEWTRNMVF5TWpBZ05qZ3pWREl6TWlBMk9EUlJNak00SURZNE5DQXlOaklnTmpnMFZETXdOeUEyT0ROUk16ZzJJRFk0TXlBek9UZ2dOamd6VkRReE5DQTJOemhSTkRFMUlEWTNOQ0EwTlRFZ016azJURFE0TnlBeE1UZE1OVEV3SURFMU5GRTFNelFnTVRrd0lEVTNOQ0F5TlRSVU5qWXlJRE01TkZFNE16Y2dOamN6SURnek9TQTJOelZST0RRd0lEWTNOaUE0TkRJZ05qYzRWRGcwTmlBMk9ERk1PRFV5SURZNE0wZzVORGhST1RZMUlEWTRNeUE1T0RnZ05qZ3pWREV3TVRjZ05qZzBVVEV3TlRFZ05qZzBJREV3TlRFZ05qY3pVVEV3TlRFZ05qWTRJREV3TkRnZ05qVTJWREV3TkRVZ05qUXpVVEV3TkRFZ05qTTNJREV3TURnZ05qTTNVVGsyT0NBMk16WWdPVFUzSURZek5GUTVNemtnTmpJelVUa3pOaUEyTVRnZ09EWTNJRE0wTUZRM09UY2dOVGxSTnprM0lEVTFJRGM1T0NBMU5GUTRNRFVnTlRCVU9ESXlJRFE0VkRnMU5TQTBOa2c0T0RaUk9Ea3lJRE0zSURnNU1pQXpOVkU0T1RJZ01Ua2dPRGcxSURWUk9EZ3dJREFnT0RZNUlEQlJPRFkwSURBZ09ESTRJREZVTnpNMklESlJOamMxSURJZ05qUTBJREpVTmpBNUlERlJOVGt5SURFZ05Ua3lJREV4VVRVNU1pQXhNeUExT1RRZ01qVlJOVGs0SURReElEWXdNaUEwTTFRMk1qVWdORFpSTmpVeUlEUTJJRFk0TlNBME9WRTJPVGtnTlRJZ056QTBJRFl4VVRjd05pQTJOU0EzTkRJZ01qQTNWRGd4TXlBME9UQlVPRFE0SURZek1VdzJOVFFnTXpJeVVUUTFPQ0F4TUNBME5UTWdOVkUwTlRFZ05DQTBORGtnTTFFME5EUWdNQ0EwTXpNZ01GRTBNVGdnTUNBME1UVWdOMUUwTVRNZ01URWdNemMwSURNeE4wd3pNelVnTmpJMFRESTJOeUF6TlRSUk1qQXdJRGc0SURJd01DQTNPVkV5TURZZ05EWWdNamN5SURRMlNESTRNbEV5T0RnZ05ERWdNamc1SURNM1ZESTROaUF4T1ZFeU9ESWdNeUF5TnpnZ01WRXlOelFnTUNBeU5qY2dNRkV5TmpVZ01DQXlOVFVnTUZReU1qRWdNVlF4TlRjZ01sRXhNamNnTWlBNU5TQXhWRFU0SURCUk5ETWdNQ0F6T1NBeVZETTFJREV4VVRNMUlERXpJRE00SURJMVZEUXpJRFF3VVRRMUlEUTJJRFkxSURRMlVURXpOU0EwTmlBeE5UUWdPRFpSTVRVNElEa3lJREl5TXlBek5UUlVNamc1SURZeU9Wb2lMejQ4Y0dGMGFDQnBaRDBpVFVwWUxUZzNMVlJGV0MxSkxURkVORE5HSWlCa1BTSk5Nakk0SURZek4xRXhPVFFnTmpNM0lERTVNaUEyTkRGUk1Ua3hJRFkwTXlBeE9URWdOalE1VVRFNU1TQTJOek1nTWpBeUlEWTRNbEV5TURRZ05qZ3pJREl4TnlBMk9ETlJNamN4SURZNE1DQXpORFFnTmpnd1VUUTROU0EyT0RBZ05UQTJJRFk0TTBnMU1UaFJOVEkwSURZM055QTFNalFnTmpjMFZEVXlNaUEyTlRaUk5URTNJRFkwTVNBMU1UTWdOak0zU0RRM05WRTBNRFlnTmpNMklETTVOQ0EyTWpoUk16ZzNJRFl5TkNBek9EQWdOakF3VkRNeE15QXpNelpSTWprM0lESTNNU0F5TnprZ01UazRWREkxTWlBNE9Fd3lORE1nTlRKUk1qUXpJRFE0SURJMU1pQTBPRlF6TVRFZ05EWklNekk0VVRNMk1DQTBOaUF6TnprZ05EZFVOREk0SURVMFZEUTNPQ0EzTWxRMU1qSWdNVEEyVkRVMk5DQXhOakZSTlRnd0lERTVNU0ExT1RRZ01qSTRWRFl4TVNBeU56QlJOakUySURJM015QTJNamdnTWpjelNEWTBNVkUyTkRjZ01qWTBJRFkwTnlBeU5qSlVOakkzSURJd00xUTFPRE1nT0ROVU5UVTNJRGxSTlRVMUlEUWdOVFV6SUROVU5UTTNJREJVTkRrMElDMHhVVFE0TXlBdE1TQTBNVGdnTFRGVU1qazBJREJJTVRFMlVUTXlJREFnTXpJZ01UQlJNeklnTVRjZ016UWdNalJSTXprZ05ETWdORFFnTkRWUk5EZ2dORFlnTlRrZ05EWklOalZST1RJZ05EWWdNVEkxSURRNVVURXpPU0ExTWlBeE5EUWdOakZSTVRRM0lEWTFJREl4TmlBek16bFVNamcxSURZeU9GRXlPRFVnTmpNMUlESXlPQ0EyTXpkYUlpOCtQSEJoZEdnZ2FXUTlJazFLV0MwNE5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ZzNMVlJGV0MxT0xUWXhJaUJrUFNKTk1UTTNJRE13TlZReE1UVWdNekExVkRjNElETXlNRlEyTXlBek5UbFJOak1nTXprMElEazNJRFF5TVZReU1UZ2dORFE0VVRJNU1TQTBORGdnTXpNMklEUXhObFF6T1RZZ016UXdVVFF3TVNBek1qWWdOREF4SURNd09WUTBNRElnTVRrMFZqRXlORkUwTURJZ056WWdOREEzSURVNFZEUXlPQ0EwTUZFME5ETWdOREFnTkRRNElEVTJWRFExTXlBeE1EbFdNVFExU0RRNU0xWXhNRFpSTkRreUlEWTJJRFE1TUNBMU9WRTBPREVnTWprZ05EVTFJREV5VkRRd01DQXRObFF6TlRNZ01USlVNekk1SURVMFZqVTRURE15TnlBMU5WRXpNalVnTlRJZ016SXlJRFE1VkRNeE5DQTBNRlF6TURJZ01qbFVNamczSURFM1ZESTJPU0EyVkRJME55QXRNbFF5TWpFZ0xUaFVNVGt3SUMweE1WRXhNekFnTFRFeElEZ3lJREl3VkRNMElERXdOMUV6TkNBeE1qZ2dOREVnTVRRM1ZEWTRJREU0T0ZReE1UWWdNakkxVkRFNU5DQXlOVE5VTXpBMElESTJPRWd6TVRoV01qa3dVVE14T0NBek1qUWdNekV5SURNME1GRXlPVEFnTkRFeElESXhOU0EwTVRGUk1UazNJRFF4TVNBeE9ERWdOREV3VkRFMU5pQTBNRFpVTVRRNElEUXdNMUV4TnpBZ016ZzRJREUzTUNBek5UbFJNVGN3SURNek5DQXhOVFFnTXpJd1drMHhNallnTVRBMlVURXlOaUEzTlNBeE5UQWdOVEZVTWpBNUlESTJVVEkwTnlBeU5pQXlOellnTkRsVU16RTFJREV3T1ZFek1UY2dNVEUySURNeE9DQXhOelZSTXpFNElESXpNeUF6TVRjZ01qTXpVVE13T1NBeU16TWdNamsySURJek1sUXlOVEVnTWpJelZERTVNeUF5TUROVU1UUTNJREUyTmxReE1qWWdNVEEyV2lJdlBqeHdZWFJvSUdsa1BTSk5TbGd0T0RjdFZFVllMVTR0TnpJaUlHUTlJazB6TmlBME5rZzFNRkU0T1NBME5pQTVOeUEyTUZZMk9GRTVOeUEzTnlBNU55QTVNVlE1T0NBeE1qSlVPVGdnTVRZeFZEazRJREl3TTFFNU9DQXlNelFnT1RnZ01qWTVWRGs0SURNeU9FdzVOeUF6TlRGUk9UUWdNemN3SURneklETTNObFF6T0NBek9EVklNakJXTkRBNFVUSXdJRFF6TVNBeU1pQTBNekZNTXpJZ05ETXlVVFF5SURRek15QTJNQ0EwTXpSVU9UWWdORE0yVVRFeE1pQTBNemNnTVRNeElEUXpPRlF4TmpBZ05EUXhWREUzTVNBME5ESklNVGMwVmpNM00xRXlNVE1nTkRReElESTNNU0EwTkRGSU1qYzNVVE15TWlBME5ERWdNelF6SURReE9WUXpOalFnTXpjelVUTTJOQ0F6TlRJZ016VXhJRE16TjFRek1UTWdNekl5VVRJNE9DQXpNaklnTWpjMklETXpPRlF5TmpNZ016Y3lVVEkyTXlBek9ERWdNalkxSURNNE9GUXlOekFnTkRBd1ZESTNNeUEwTURWUk1qY3hJRFF3TnlBeU5UQWdOREF4VVRJek5DQXpPVE1nTWpJMklETTRObEV4TnprZ016UXhJREUzT1NBeU1EZFdNVFUwVVRFM09TQXhOREVnTVRjNUlERXlOMVF4TnprZ01UQXhWREU0TUNBNE1WUXhPREFnTmpaV05qRlJNVGd4SURVNUlERTRNeUExTjFReE9EZ2dOVFJVTVRreklEVXhWREl3TUNBME9WUXlNRGNnTkRoVU1qRTJJRFEzVkRJeU5TQTBOMVF5TXpVZ05EWlVNalExSURRMlNESTNObFl3U0RJMk4xRXlORGtnTXlBeE5EQWdNMUV6TnlBeklESTRJREJJTWpCV05EWklNelphSWk4K1BIQmhkR2dnYVdROUlrMUtXQzA0TnkxVVJWZ3RUaTAyTnlJZ1pEMGlUVE15T1NBME1EbFJNemN6SURRMU15QTBNamtnTkRVelVUUTFPU0EwTlRNZ05EY3lJRFF6TkZRME9EVWdNemsyVVRRNE5TQXpPRElnTkRjMklETTNNVlEwTkRrZ016WXdVVFF4TmlBek5qQWdOREV5SURNNU1GRTBNVEFnTkRBMElEUXhOU0EwTVRGUk5ERTFJRFF4TWlBME1UWWdOREUwVmpReE5WRXpPRGdnTkRFeUlETTJNeUF6T1ROUk16VTFJRE00T0NBek5UVWdNemcyVVRNMU5TQXpPRFVnTXpVNUlETTRNVlF6TmpnZ016WTVWRE0zT1NBek5URlVNemc0SURNeU5WUXpPVElnTWpreVVUTTVNaUF5TXpBZ016UXpJREU0TjFReU1qSWdNVFF6VVRFM01pQXhORE1nTVRJeklERTNNVkV4TVRJZ01UVXpJREV4TWlBeE16TlJNVEV5SURrNElERXpPQ0E0TVZFeE5EY2dOelVnTVRVMUlEYzFWREl5TnlBM00xRXpNVEVnTnpJZ016TTFJRFkzVVRNNU5pQTFPQ0EwTXpFZ01qWlJORGN3SUMweE15QTBOekFnTFRjeVVUUTNNQ0F0TVRNNUlETTVNaUF0TVRjMVVUTXpNaUF0TWpBMklESTFNQ0F0TWpBMlVURTJOeUF0TWpBMklERXdOeUF0TVRjMVVUSTVJQzB4TkRBZ01qa2dMVGMxVVRJNUlDMHpPU0ExTUNBdE1UVlVPVElnTVRoTU1UQXpJREkwVVRZM0lEVTFJRFkzSURFd09GRTJOeUF4TlRVZ09UWWdNVGt6VVRVeUlESXpOeUExTWlBeU9USlJOVElnTXpVMUlERXdNaUF6T1RoVU1qSXpJRFEwTWxFeU56UWdORFF5SURNeE9DQTBNVFpNTXpJNUlEUXdPVnBOTWprNUlETTBNMUV5T1RRZ016Y3hJREkzTXlBek9EZFVNakl4SURRd05GRXhPVElnTkRBMElERTNNU0F6T0RoVU1UUTFJRE0wTTFFeE5ESWdNekkySURFME1pQXlPVEpSTVRReUlESTBPQ0F4TkRrZ01qSTNWREUzT1NBeE9USlJNVGsySURFNE1pQXlNaklnTVRneVVUSTBOQ0F4T0RJZ01qWXdJREU0T1ZReU9ETWdNakEzVkRJNU5DQXlNamRVTWprNUlESTBNbEV6TURJZ01qVTRJRE13TWlBeU9USlVNams1SURNME0xcE5OREF6SUMwM05WRTBNRE1nTFRVd0lETTRPU0F0TXpSVU16UTRJQzB4TVZReU9Ua2dMVEpVTWpRMUlEQklNakU0VVRFMU1TQXdJREV6T0NBdE5sRXhNVGdnTFRFMUlERXdOeUF0TXpSVU9UVWdMVGMwVVRrMUlDMDROQ0F4TURFZ0xUazNWREV5TWlBdE1USTNWREUzTUNBdE1UVTFWREkxTUNBdE1UWTNVVE14T1NBdE1UWTNJRE0yTVNBdE1UTTVWRFF3TXlBdE56VmFJaTgrUEhCaGRHZ2dhV1E5SWsxS1dDMDROeTFVUlZndFRpMHlNQ0lnWkQwaUlpOCtQSEJoZEdnZ2FXUTlJazFLV0MwNE55MVVSVmd0VGkwMlJD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XpOVEVnTkRReUlETTJOQ0EwTkRCVU16ZzNJRFF6TkZRME1EWWdOREkyVkRReU1TQTBNVGRVTkRNeUlEUXdObFEwTkRFZ016azFWRFEwT0NBek9EUlVORFV5SURNM05GUTBOVFVnTXpZMlREUTFOeUF6TmpGTU5EWXdJRE0yTlZFME5qTWdNelk1SURRMk5pQXpOek5VTkRjMUlETTRORlEwT0RnZ016azNWRFV3TXlBME1UQlVOVEl6SURReU1sUTFORFlnTkRNeVZEVTNNaUEwTXpsVU5qQXpJRFEwTWxFM01qa2dORFF5SURjME1DQXpNamxSTnpReElETXlNaUEzTkRFZ01Ua3dWakV3TkZFM05ERWdOallnTnpReklEVTVWRGMxTkNBME9WRTNOelVnTkRZZ09EQXpJRFEyU0RneE9WWXdTRGd4TVV3M09EZ2dNVkUzTmpRZ01pQTNNemNnTWxRMk9Ua2dNMUUxT1RZZ015QTFPRGNnTUVnMU56bFdORFpJTlRrMVVUWTFOaUEwTmlBMk5UWWdOakpSTmpVM0lEWTBJRFkxTnlBeU1EQlJOalUySURNek5TQTJOVFVnTXpRelVUWTBPU0F6TnpFZ05qTTFJRE00TlZRMk1URWdOREF5VkRVNE5TQTBNRFJSTlRRd0lEUXdOQ0ExTURZZ016Y3dVVFEzT1NBek5ETWdORGN5SURNeE5WUTBOalFnTWpNeVZqRTJPRll4TURoUk5EWTBJRGM0SURRMk5TQTJPRlEwTmpnZ05UVlVORGMzSURRNVVUUTVPQ0EwTmlBMU1qWWdORFpJTlRReVZqQklOVE0wVERVeE1DQXhVVFE0TnlBeUlEUTJNQ0F5VkRReU1pQXpVVE14T1NBeklETXhNQ0F3U0RNd01sWTBOa2d6TVRoUk16YzVJRFEySURNM09TQTJNbEV6T0RBZ05qUWdNemd3SURJd01GRXpOemtnTXpNMUlETTNPQ0F6TkROUk16Y3lJRE0zTVNBek5UZ2dNemcxVkRNek5DQTBNREpVTXpBNElEUXdORkV5TmpNZ05EQTBJREl5T1NBek56QlJNakF5SURNME15QXhPVFVnTXpFMVZERTROeUF5TXpKV01UWTRWakV3T0ZFeE9EY2dOemdnTVRnNElEWTRWREU1TVNBMU5WUXlNREFnTkRsUk1qSXhJRFEySURJME9TQTBOa2d5TmpWV01FZ3lOVGRNTWpNMElERlJNakV3SURJZ01UZ3pJREpVTVRRMUlETlJORElnTXlBek15QXdTREkxVmpRMlNEUXhXaUl2UGp4d1lYUm9JR2xrUFNKTlNsZ3RPRGN0VkVWWUxVNHROemdpSUdROUlrMHlNREVnTUZFeE9Ea2dNeUF4TURJZ00xRXlOaUF6SURFM0lEQklNVEZXTkRaSU1qVlJORGdnTkRjZ05qY2dOVEpVT1RZZ05qRlVNVEl4SURjNFZERXpPU0E1TmxReE5qQWdNVEl5VkRFNE1DQXhOVEJNTWpJMklESXhNRXd4TmpnZ01qZzRVVEUxT1NBek1ERWdNVFE1SURNeE5WUXhNek1nTXpNMlZERXlNaUF6TlRGVU1URXpJRE0yTTFReE1EY2dNemN3VkRFd01DQXpOelpVT1RRZ016YzVWRGc0SURNNE1WUTRNQ0F6T0ROUk56UWdNemd6SURRMElETTROVWd4TmxZME16RklNak5STlRrZ05ESTVJREV5TmlBME1qbFJNakU1SURReU9TQXlNamtnTkRNeFNESXpOMVl6T0RWUk1qQXhJRE00TVNBeU1ERWdNelk1VVRJd01TQXpOamNnTWpFeElETTFNMVF5TXprZ016RTFWREkyT0NBeU56Uk1NamN5SURJM01Fd3lPVGNnTXpBMFVUTXlPU0F6TkRVZ016STVJRE0xT0ZFek1qa2dNelkwSURNeU55QXpOamxVTXpJeUlETTNObFF6TVRjZ016Z3dWRE14TUNBek9EUk1NekEzSURNNE5VZ3pNREpXTkRNeFNETXdPVkV6TWpRZ05ESTRJRFF3T0NBME1qaFJORGczSURReU9DQTBPVE1nTkRNeFNEUTVPVll6T0RWSU5Ea3lVVFEwTXlBek9EVWdOREV4SURNMk9GRXpPVFFnTXpZd0lETTNOeUF6TkRGVU16RXlJREkxTjB3eU9UWWdNak0yVERNMU9DQXhOVEZSTkRJMElEWXhJRFF5T1NBMU4xUTBORFlnTlRCUk5EWTBJRFEySURRNU9TQTBOa2cxTVRaV01FZzFNVEJJTlRBeVVUUTVOQ0F4SURRNE1pQXhWRFExTnlBeVZEUXpNaUF5VkRReE5DQXpVVFF3TXlBeklETTNOeUF6VkRNeU55QXhURE13TkNBd1NESTVOVlkwTmtneU9UaFJNekE1SURRMklETXlNQ0ExTVZRek16RWdOak5STXpNeElEWTFJREk1TVNBeE1qQk1NalV3SURFM05WRXlORGtnTVRjMElESXhPU0F4TXpOVU1UZzFJRGc0VVRFNE1TQTRNeUF4T0RFZ056UlJNVGd4SURZeklERTRPQ0ExTlZReU1EWWdORFpSTWpBNElEUTJJREl3T0NBeU0xWXdTREl3TVZvaUx6NDhjR0YwYUNCcFpEMGlUVXBZTFRnM0xWUkZXQzFNVHkweU1qQkdJaUJrUFNKTk1qSXdJRGd4TWxFeU1qQWdPREV6SURJeE9DQTRNVGxVTWpFMElEZ3lPVlF5TURnZ09EUXdWREU1T1NBNE5UTlVNVGcxSURnMk5sUXhOallnT0RjNFZERTBNQ0E0T0RkVU1UQTNJRGc1TTFRMk5pQTRPVFpJTlRaV09UVXdTREV5TWpGV09EazJTREV5TVRGUk1UQTRNQ0E0T1RZZ01UQTFPQ0E0TVRKV0xUTXhNVkV4TURjMklDMHpPVFlnTVRJeE1TQXRNemsyU0RFeU1qRldMVFExTUVnM01qVldMVE01TmtnM016VlJPRFkwSUMwek9UWWdPRGc0SUMwek1UUlJPRGc1SUMwek1USWdPRGc1SUMwek1URldPRGsyU0RNNE9GWXlPVEpNTXpnNUlDMHpNVEZSTkRBMUlDMHpPVFlnTlRReUlDMHpPVFpJTlRVeVZpMDBOVEJJTlRaV0xUTTVOa2cyTmxFeE9UVWdMVE01TmlBeU1Ua2dMVE14TkZFeU1qQWdMVE14TWlBeU1qQWdMVE14TVZZNE1USmFJaTgrUEhCaGRHZ2dhV1E5SWsxS1dDMDRO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9EY3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0Rj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DRO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PRGN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ZzN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GczTFZSRldDMU9MVGRESWlCa1BTSk5NVE01SUMweU5EbElNVE0zVVRFeU5TQXRNalE1SURFeE9TQXRNak0xVmpJMU1Vd3hNakFnTnpNM1VURXpNQ0EzTlRBZ01UTTVJRGMxTUZFeE5USWdOelV3SURFMU9TQTNNelZXTFRJek5WRXhOVEVnTFRJME9TQXhOREVnTFRJME9VZ3hNemxhSWk4K1BIQmhkR2dnYVdROUlrMUtXQzA0Tn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6QXpJaUI0YkdsdWF6cG9jbVZtUFNJalRVcFlMVGczTFZSRldDMUpMVEZFTnpBeklpOCtQQzluUGp4bklHUmhkR0V0Ylcxc0xXNXZaR1U5SWxSbFdFRjBiMjBpSUhSeVlXNXpabTl5YlQwaWRISmhibk5zWVhSbEtEVXdNaXd0TVRVd0tTQnpZMkZzWlNnd0xqY3dOeWtpSUdSaGRHRXRiV3A0TFhSbGVHTnNZWE56UFNKUFVrUWlQanhuSUdSaGRHRXRiVzFzTFc1dlpHVTlJbTFwSWo0OGRYTmxJR1JoZEdFdFl6MGlNVVEwTkRBaUlIaHNhVzVyT21oeVpXWTlJaU5OU2xndE9EY3RWRVZZTFVrdE1VUTBOREFpTHo0OEwyYytQR2NnWkdGMFlTMXRiV3d0Ym05a1pUMGliV2tpSUhSeVlXNXpabTl5YlQwaWRISmhibk5zWVhSbEtERXdOVEVzTUNraVBqeDFjMlVnWkdGMFlTMWpQU0l4UkRRelJpSWdlR3hwYm1zNmFISmxaajBpSTAxS1dDMDROeTFVUlZndFNTMHhSRFF6UmlJdlBqd3ZaejQ4TDJjK1BDOW5QanhuSUdSaGRHRXRiVzFzTFc1dlpHVTlJbTF2SWlCMGNtRnVjMlp2Y20wOUluUnlZVzV6YkdGMFpTZ3lNRFUwTGpVc01Da2lQangxYzJVZ1pHRjBZUzFqUFNJelJDSWdlR3hwYm1zNmFISmxaajBpSTAxS1dDMDROeTFVUlZndFRpMHpSQ0l2UGp3dlp6NDhaeUJrWVhSaExXMXRiQzF1YjJSbFBTSnRkR1Y0ZENJZ2RISmhibk5tYjNKdFBTSjBjbUZ1YzJ4aGRHVW9NekV4TUM0ekxEQXBJajQ4ZFhObElHUmhkR0V0WXowaU5qRWlJSGhzYVc1ck9taHlaV1k5SWlOTlNsZ3RPRGN0VkVWWUxVNHROakVpTHo0OGRYTmxJR1JoZEdFdFl6MGlOeklpSUhoc2FXNXJPbWh5WldZOUlpTk5TbGd0T0RjdFZFVllMVTR0TnpJaUlIUnlZVzV6Wm05eWJUMGlkSEpoYm5Oc1lYUmxLRFV3TUN3d0tTSXZQangxYzJVZ1pHRjBZUzFqUFNJMk55SWdlR3hwYm1zNmFISmxaajBpSTAxS1dDMDROeTFVUlZndFRpMDJOeUlnZEhKaGJuTm1iM0p0UFNKMGNtRnVjMnhoZEdVb09Ea3lMREFwSWk4K1BIVnpaU0JrWVhSaExXTTlJakl3SWlCNGJHbHVhenBvY21WbVBTSWpUVXBZTFRnM0xWUkZXQzFPTFRJd0lpQjBjbUZ1YzJadmNtMDlJblJ5WVc1emJHRjBaU2d4TXpreUxEQXBJaTgrUEhWelpTQmtZWFJoTFdNOUlqWkVJaUI0YkdsdWF6cG9jbVZtUFNJalRVcFlMVGczTFZSRldDMU9MVFpFSWlCMGNtRnVjMlp2Y20wOUluUnlZVzV6YkdGMFpTZ3hOalF5TERBcElpOCtQSFZ6WlNCa1lYUmhMV005SWpZeElpQjRiR2x1YXpwb2NtVm1QU0lqVFVwWUxUZzNMVlJGV0MxT0xUWXhJaUIwY21GdWMyWnZjbTA5SW5SeVlXNXpiR0YwWlNneU5EYzFMREFwSWk4K1BIVnpaU0JrWVhSaExXTTlJamM0SWlCNGJHbHVhenBvY21WbVBTSWpUVXBZTFRnM0xWUkZXQzFPTFRjNElpQjBjbUZ1YzJadmNtMDlJblJ5WVc1emJHRjBaU2d5T1RjMUxEQXBJaTgrUEM5blBqeG5JR1JoZEdFdGJXMXNMVzV2WkdVOUltMTFibVJsY205MlpYSWlJSFJ5WVc1elptOXliVDBpZEhKaGJuTnNZWFJsS0RZM056a3VPU3d3S1NJK1BHY2daR0YwWVMxdGJXd3RibTlrWlQwaWJXOGlQangxYzJVZ1pHRjBZUzFqUFNJeU1qQkdJaUI0YkdsdWF6cG9jbVZtUFNJalRVcFlMVGczTFZSRldDMU1UeTB5TWpCR0lpOCtQQzluUGp4bklHUmhkR0V0Ylcxc0xXNXZaR1U5SWxSbFdFRjBiMjBpSUhSeVlXNXpabTl5YlQwaWRISmhibk5zWVhSbEtEWTFMaklzTFRFd09EY3VPU2tnYzJOaGJHVW9NQzQzTURjcElpQmtZWFJoTFcxcWVDMTBaWGhqYkdGemN6MGlUMUpFSWo0OFp5QmtZWFJoTFcxdGJDMXViMlJsUFNKdGFTSStQSFZ6WlNCa1lYUmhMV005SWpGRU5EVTJJaUI0YkdsdWF6cG9jbVZtUFNJalRVcFlMVGczTFZSRldDMUpMVEZFTkRVMklpOCtQQzluUGp4bklHUmhkR0V0Ylcxc0xXNXZaR1U5SW0xdklpQjBjbUZ1YzJadmNtMDlJblJ5WVc1emJHRjBaU2d6TkRVc01Da2lQangxYzJVZ1pHRjBZUzFqUFNJelJDSWdlR3hwYm1zNmFISmxaajBpSTAxS1dDMDROeTFVUlZndFRpMHpSQ0l2UGp3dlp6NDhaeUJrWVhSaExXMXRiQzF1YjJSbFBTSnRiaUlnZEhKaGJuTm1iM0p0UFNKMGNtRnVjMnhoZEdVb01URXlNeXd3S1NJK1BIVnpaU0JrWVhSaExXTTlJak14SWlCNGJHbHVhenBvY21WbVBTSWpUVXBZTFRnM0xWUkZXQzFPTFRNeElpOCtQQzluUGp3dlp6NDhaeUJrWVhSaExXMXRiQzF1YjJSbFBTSnRhU0lnZEhKaGJuTm1iM0p0UFNKMGNtRnVjMnhoZEdVb05ESTJMamtzTVRFMU1Da2djMk5oYkdVb01DNDNNRGNwSWo0OGRYTmxJR1JoZEdFdFl6MGlNVVEwTlVJaUlIaHNhVzVyT21oeVpXWTlJaU5OU2xndE9EY3RWRVZZTFVrdE1VUTBOVUlpTHo0OEwyYytQQzluUGp4bklHUmhkR0V0Ylcxc0xXNXZaR1U5SW0xcElpQjBjbUZ1YzJadmNtMDlJblJ5WVc1emJHRjBaU2c0TWpJMExqWXNNQ2tpUGp4MWMyVWdaR0YwWVMxalBTSXhSRFExUkNJZ2VHeHBibXM2YUhKbFpqMGlJMDFLV0MwNE55MVVSVmd0U1MweFJEUTFSQ0l2UGp3dlp6NDhaeUJrWVhSaExXMXRiQzF1YjJSbFBTSnRieUlnZEhKaGJuTm1iM0p0UFNKMGNtRnVjMnhoZEdVb09EY3lOeTQyTERBcElqNDhkWE5sSUdSaGRHRXRZejBpTWpnaUlIaHNhVzVyT21oeVpXWTlJaU5OU2xndE9EY3RWRVZZTFU0dE1qZ2lMejQ4TDJjK1BHY2daR0YwWVMxdGJXd3RibTlrWlQwaWJYTjFZaUlnZEhKaGJuTm1iM0p0UFNKMGNtRnVjMnhoZEdVb09URXhOaTQyTERBcElqNDhaeUJrWVhSaExXMXRiQzF1YjJSbFBTSnRhU0krUEhWelpTQmtZWFJoTFdNOUlqRkVORFkxSWlCNGJHbHVhenBvY21WbVBTSWpUVXBZTFRnM0xWUkZXQzFKTFRGRU5EWTFJaTgrUEM5blBqeG5JR1JoZEdFdGJXMXNMVzV2WkdVOUltMXBJaUIwY21GdWMyWnZjbTA5SW5SeVlXNXpiR0YwWlNnMk1EVXNMVEUxTUNrZ2MyTmhiR1VvTUM0M01EY3BJajQ4ZFhObElHUmhkR0V0WXowaU1VUTBOVFlpSUhoc2FXNXJPbWh5WldZOUlpTk5TbGd0T0RjdFZFVllMVWt0TVVRME5UWWlMejQ4TDJjK1BDOW5QanhuSUdSaGRHRXRiVzFzTFc1dlpHVTlJbFJsV0VGMGIyMGlJR1JoZEdFdGJXcDRMWFJsZUdOc1lYTnpQU0pQVWtRaUlIUnlZVzV6Wm05eWJUMGlkSEpoYm5Oc1lYUmxLREV3TURFMUxqVXNNQ2tpUGp4bklHUmhkR0V0Ylcxc0xXNXZaR1U5SW0xdklpQjBjbUZ1YzJadmNtMDlJblJ5WVc1emJHRjBaU2d3SUMwd0xqVXBJajQ4ZFhObElHUmhkR0V0WXowaU4wTWlJSGhzYVc1ck9taHlaV1k5SWlOTlNsZ3RPRGN0VkVWWUxVNHROME1pTHo0OEwyYytQQzluUGp4bklHUmhkR0V0Ylcxc0xXNXZaR1U5SW0xcElpQjBjbUZ1YzJadmNtMDlJblJ5WVc1emJHRjBaU2d4TURJNU15NDFMREFwSWo0OGRYTmxJR1JoZEdFdFl6MGlNVVEzTURNaUlIaHNhVzVyT21oeVpXWTlJaU5OU2xndE9EY3RWRVZZTFVrdE1VUTNNRE1pTHo0OEwyYytQR2NnWkdGMFlTMXRiV3d0Ym05a1pUMGliVzhpSUhSeVlXNXpabTl5YlQwaWRISmhibk5zWVhSbEtERXdOell5TGpVc01Da2lQangxYzJVZ1pHRjBZUzFqUFNJeU9TSWdlR3hwYm1zNmFISmxaajBpSTAxS1dDMDROeTFVUlZndFRpMHlPU0l2UGp3dlp6NDhMMmMrUEM5blBqd3ZjM1puUGc9PSIsCgkiUmVhbFZpZXdTaXplSnNvbiIgOiAie1wiaGVpZ2h0XCI6OTkwLFwid2lkdGhcIjozOTI5fSIKfQo="/>
    </extobj>
    <extobj name="2384804F-3998-4D57-9195-F3826E402611-29">
      <extobjdata type="2384804F-3998-4D57-9195-F3826E402611" data="ewoJIkltZ1NldHRpbmdKc29uIiA6ICJ7XCJoZWlnaHRcIjo0OS4xMDcxNDI4NTcxNDI4NTQsXCJ3aWR0aFwiOjEzNC44MjE0Mjg1NzE0Mjg1Nn0iLAoJIkxhdGV4IiA6ICIgXFxtYXRoY2Fse0x9KFxcdGhldGEpID0gXFxwcm9kXFxsaW1pdHNfe2k9MX1ebnAoeF9pfCBcXHRoZXRhKSAiLAoJIkxhdGV4SW1nQmFzZTY0IiA6ICJQSE4yWnlCNGJXeHVjejBpYUhSMGNEb3ZMM2QzZHk1M015NXZjbWN2TWpBd01DOXpkbWNpSUhkcFpIUm9QU0l4Tnk0eU9XVjRJaUJvWldsbmFIUTlJall1TXpVMFpYZ2lJSEp2YkdVOUltbHRaeUlnWm05amRYTmhZbXhsUFNKbVlXeHpaU0lnZG1sbGQwSnZlRDBpTUNBdE1UVTJNaTQxSURjMk5ESXVNaUF5T0RBNExqVWlJSGh0Ykc1ek9uaHNhVzVyUFNKb2RIUndPaTh2ZDNkM0xuY3pMbTl5Wnk4eE9UazVMM2hzYVc1cklpQmhjbWxoTFdocFpHUmxiajBpZEhKMVpTSWdjM1I1YkdVOUluWmxjblJwWTJGc0xXRnNhV2R1T2lBdE1pNDRNVGxsZURzZ2JXRjRMWGRwWkhSb09pQTVPQ1U3SWo0OFpHVm1jejQ4Y0dGMGFDQnBaRDBpVFVwWUxUTXRWRVZZTFVNdE5FTWlJR1E5SWswMk1pQXRNakpVTkRjZ0xUSXlWRE15SUMweE1WRXpNaUF0TVNBMU5pQXlORlE0TXlBMU5WRXhNVE1nT1RZZ01UTTRJREUzTWxReE9EQWdNekl3VkRJek5DQTBOek5VTXpJeklEWXdPVkV6TmpRZ05qUTVJRFF4T1NBMk56ZFVOVE14SURjd05WRTFOVGtnTnpBMUlEVTNPQ0EyT1RaVU5qQTBJRFkzTVZRMk1UVWdOalExVkRZeE9DQTJNak5XTmpFeFVUWXhPQ0ExT0RJZ05qRTFJRFUzTVZRMU9UZ2dOVFE0VVRVNE1TQTFNekVnTlRVNElEVXlNRlExTVRnZ05UQTVVVFV3TXlBMU1Ea2dOVEF6SURVeU1GRTFNRE1nTlRJeklEVXdOU0ExTXpaVU5UQTNJRFUyTUZFMU1EY2dOVGt3SURRNU5DQTJNVEJVTkRVeUlEWXpNRkUwTWpNZ05qTXdJRFF4TUNBMk1UZFJNelkzSURVM09DQXpNek1nTkRreVZESTNNU0F6TURGVU1qTXpJREUzTUZFeU1URWdNVEl6SURJd05DQXhNVEpNTVRrNElERXdNMHd5TWpRZ01UQXlVVEk0TVNBeE1ESWdNelk1SURjNVZEVXdPU0ExTWtnMU1qTlJOVE0xSURZMElEVTBOQ0E0TjFRMU56a2dNVEk0VVRZeE5pQXhOVElnTmpReElERTFNbEUyTlRZZ01UVXlJRFkxTmlBeE5ESlJOalUySURFd01TQTFPRGdnTkRCVU5ETXpJQzB5TWxFek9ERWdMVEl5SURJNE9TQXhWREUxTmlBeU9Fd3hOREVnTWpsTU1UTXhJREl3VVRFeE1TQXdJRGczSUMweE1Wb2lMejQ4Y0dGMGFDQnBaRDBpVFVwWUxU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N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5MVVSVmd0VEU4dE1qSXdSaUlnWkQwaVRUSXlNQ0E0TVRKUk1qSXdJRGd4TXlBeU1UZ2dPREU1VkRJeE5DQTRNamxVTWpBNElEZzBNRlF4T1RrZ09EVXpWREU0TlNBNE5qWlVNVFkySURnM09GUXhOREFnT0RnM1ZERXdOeUE0T1ROVU5qWWdPRGsyU0RVMlZqazFNRWd4TWpJeFZqZzVOa2d4TWpFeFVURXdPREFnT0RrMklERXdOVGdnT0RFeVZpMHpNVEZSTVRBM05pQXRNemsySURFeU1URWdMVE01TmtneE1qSXhWaTAwTlRCSU56STFWaTB6T1RaSU56TTFVVGcyTkNBdE16azJJRGc0T0NBdE16RTBVVGc0T1NBdE16RXlJRGc0T1NBdE16RXhWamc1Tmtnek9EaFdNamt5VERNNE9TQXRNekV4VVRRd05TQXRNemsySURVME1pQXRNemsyU0RVMU1sWXRORFV3U0RVMlZpMHpPVFpJTmpaUk1UazFJQzB6T1RZZ01qRTVJQzB6TVRSUk1qSXdJQzB6TVRJZ01qSXdJQzB6TVRGV09ERXlXaUl2UGp4d1lYUm9JR2xrUFNKTlNsZ3RN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15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6TFZSRldDMUpMVEZFTkRWQ0lpQmtQU0pOTWpFZ01qZzNVVEl5SURJNU15QXlOQ0F6TUROVU16WWdNelF4VkRVMklETTRPRlE0T1NBME1qVlVNVE0xSURRME1sRXhOekVnTkRReUlERTVOU0EwTWpSVU1qSTFJRE01TUZReU16RWdNelk1VVRJek1TQXpOamNnTWpNeUlETTJOMHd5TkRNZ016YzRVVE13TkNBME5ESWdNemd5SURRME1sRTBNellnTkRReUlEUTJPU0EwTVRWVU5UQXpJRE16TmxRME5qVWdNVGM1VkRReU55QTFNbEUwTWpjZ01qWWdORFEwSURJMlVUUTFNQ0F5TmlBME5UTWdNamRSTkRneUlETXlJRFV3TlNBMk5WUTFOREFnTVRRMVVUVTBNaUF4TlRNZ05UWXdJREUxTTFFMU9EQWdNVFV6SURVNE1DQXhORFZSTlRnd0lERTBOQ0ExTnpZZ01UTXdVVFUyT0NBeE1ERWdOVFUwSURjelZEVXdPQ0F4TjFRME16a2dMVEV3VVRNNU1pQXRNVEFnTXpjeElERTNWRE0xTUNBM00xRXpOVEFnT1RJZ016ZzJJREU1TTFRME1qTWdNelExVVRReU15QTBNRFFnTXpjNUlEUXdORWd6TnpSUk1qZzRJRFF3TkNBeU1qa2dNekF6VERJeU1pQXlPVEZNTVRnNUlERTFOMUV4TlRZZ01qWWdNVFV4SURFMlVURXpPQ0F0TVRFZ01UQTRJQzB4TVZFNU5TQXRNVEVnT0RjZ0xUVlVOellnTjFRM05DQXhOMUUzTkNBek1DQXhNVElnTVRnd1ZERTFNaUF6TkROUk1UVXpJRE0wT0NBeE5UTWdNelkyVVRFMU15QTBNRFVnTVRJNUlEUXdOVkU1TVNBME1EVWdOallnTXpBMVVUWXdJREk0TlNBMk1DQXlPRFJSTlRnZ01qYzRJRFF4SURJM09FZ3lOMUV5TVNBeU9EUWdNakVnTWpnM1dpSXZQanh3WVhSb0lHbGtQU0pOU2xndE15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pMVlJGV0MxT0xUZERJaUJrUFNKTk1UTTVJQzB5TkRsSU1UTTNVVEV5TlNBdE1qUTVJREV4T1NBdE1qTTFWakkxTVV3eE1qQWdOek0zVVRFek1DQTNOVEFnTVRNNUlEYzFNRkV4TlRJZ056VXdJREUxT1NBM016VldMVEl6TlZFeE5URWdMVEkwT1NBeE5ERWdMVEkwT1VneE16bGFJaTgrUEM5a1pXWnpQanhuSUhOMGNtOXJaVDBpWTNWeWNtVnVkRU52Ykc5eUlpQm1hV3hzUFNKamRYSnlaVzUwUTI5c2IzSWlJSE4wY205clpTMTNhV1IwYUQwaU1DSWdkSEpoYm5ObWIzSnRQU0p6WTJGc1pTZ3hMQzB4S1NJK1BHY2daR0YwWVMxdGJXd3RibTlrWlQwaWJXRjBhQ0krUEdjZ1pHRjBZUzF0Yld3dGJtOWtaVDBpVkdWWVFYUnZiU0lnWkdGMFlTMXRhbmd0ZEdWNFkyeGhjM005SWs5U1JDSStQR2NnWkdGMFlTMXRiV3d0Ym05a1pUMGliV2tpUGp4MWMyVWdaR0YwWVMxalBTSTBReUlnZUd4cGJtczZhSEpsWmowaUkwMUtXQzB6TFZSRldDMURMVFJESWk4K1BDOW5Qand2Wno0OFp5QmtZWFJoTFcxdGJDMXViMlJsUFNKdGJ5SWdkSEpoYm5ObWIzSnRQU0owY21GdWMyeGhkR1VvTmprd0xEQXBJajQ4ZFhObElHUmhkR0V0WXowaU1qZ2lJSGhzYVc1ck9taHlaV1k5SWlOTlNsZ3RNeTFVUlZndFRpMHlPQ0l2UGp3dlp6NDhaeUJrWVhSaExXMXRiQzF1YjJSbFBTSnRhU0lnZEhKaGJuTm1iM0p0UFNKMGNtRnVjMnhoZEdVb01UQTNPU3d3S1NJK1BIVnpaU0JrWVhSaExXTTlJakZFTnpBeklpQjRiR2x1YXpwb2NtVm1QU0lqVFVwWUxUTXRWRVZZTFVrdE1VUTNNRE1pTHo0OEwyYytQR2NnWkdGMFlTMXRiV3d0Ym05a1pUMGliVzhpSUhSeVlXNXpabTl5YlQwaWRISmhibk5zWVhSbEtERTFORGdzTUNraVBqeDFjMlVnWkdGMFlTMWpQU0l5T1NJZ2VHeHBibXM2YUhKbFpqMGlJMDFLV0MwekxWUkZXQzFPTFRJNUlpOCtQQzluUGp4bklHUmhkR0V0Ylcxc0xXNXZaR1U5SW0xdklpQjBjbUZ1YzJadmNtMDlJblJ5WVc1emJHRjBaU2d5TWpFMExqZ3NNQ2tpUGp4MWMyVWdaR0YwWVMxalBTSXpSQ0lnZUd4cGJtczZhSEpsWmowaUkwMUtXQzB6TFZSRldDMU9MVE5FSWk4K1BDOW5QanhuSUdSaGRHRXRiVzFzTFc1dlpHVTlJbTExYm1SbGNtOTJaWElpSUhSeVlXNXpabTl5YlQwaWRISmhibk5zWVhSbEtETXlOekF1Tml3d0tTSStQR2NnWkdGMFlTMXRiV3d0Ym05a1pUMGliVzhpUGp4MWMyVWdaR0YwWVMxalBTSXlNakJHSWlCNGJHbHVhenBvY21WbVBTSWpUVXBZTFRNdFZFVllMVXhQTFRJeU1FWWlMejQ4TDJjK1BHY2daR0YwWVMxdGJXd3RibTlrWlQwaVZHVllRWFJ2YlNJZ2RISmhibk5tYjNKdFBTSjBjbUZ1YzJ4aGRHVW9OalV1TWl3dE1UQTROeTQ1S1NCelkyRnNaU2d3TGpjd055a2lJR1JoZEdFdGJXcDRMWFJsZUdOc1lYTnpQU0pQVWtRaVBqeG5JR1JoZEdFdGJXMXNMVzV2WkdVOUltMXBJajQ4ZFhObElHUmhkR0V0WXowaU1VUTBOVFlpSUhoc2FXNXJPbWh5WldZOUlpTk5TbGd0TXkxVVJWZ3RTUzB4UkRRMU5pSXZQand2Wno0OFp5QmtZWFJoTFcxdGJDMXViMlJsUFNKdGJ5SWdkSEpoYm5ObWIzSnRQU0owY21GdWMyeGhkR1VvTXpRMUxEQXBJajQ4ZFhObElHUmhkR0V0WXowaU0wUWlJSGhzYVc1ck9taHlaV1k5SWlOTlNsZ3RNeTFVUlZndFRpMHpSQ0l2UGp3dlp6NDhaeUJrWVhSaExXMXRiQzF1YjJSbFBTSnRiaUlnZEhKaGJuTm1iM0p0UFNKMGNtRnVjMnhoZEdVb01URXlNeXd3S1NJK1BIVnpaU0JrWVhSaExXTTlJak14SWlCNGJHbHVhenBvY21WbVBTSWpUVXBZTFRNdFZFVllMVTR0TXpFaUx6NDhMMmMrUEM5blBqeG5JR1JoZEdFdGJXMXNMVzV2WkdVOUltMXBJaUIwY21GdWMyWnZjbTA5SW5SeVlXNXpiR0YwWlNnME1qWXVPU3d4TVRVd0tTQnpZMkZzWlNnd0xqY3dOeWtpUGp4MWMyVWdaR0YwWVMxalBTSXhSRFExUWlJZ2VHeHBibXM2YUhKbFpqMGlJMDFLV0MwekxWUkZXQzFKTFRGRU5EVkNJaTgrUEM5blBqd3ZaejQ4WnlCa1lYUmhMVzF0YkMxdWIyUmxQU0p0YVNJZ2RISmhibk5tYjNKdFBTSjBjbUZ1YzJ4aGRHVW9ORGN4TlM0eUxEQXBJajQ4ZFhObElHUmhkR0V0WXowaU1VUTBOVVFpSUhoc2FXNXJPbWh5WldZOUlpTk5TbGd0TXkxVVJWZ3RTUzB4UkRRMVJDSXZQand2Wno0OFp5QmtZWFJoTFcxdGJDMXViMlJsUFNKdGJ5SWdkSEpoYm5ObWIzSnRQU0owY21GdWMyeGhkR1VvTlRJeE9DNHlMREFwSWo0OGRYTmxJR1JoZEdFdFl6MGlNamdpSUhoc2FXNXJPbWh5WldZOUlpTk5TbGd0TXkxVVJWZ3RUaTB5T0NJdlBqd3ZaejQ4WnlCa1lYUmhMVzF0YkMxdWIyUmxQU0p0YzNWaUlpQjBjbUZ1YzJadmNtMDlJblJ5WVc1emJHRjBaU2cxTmpBM0xqSXNNQ2tpUGp4bklHUmhkR0V0Ylcxc0xXNXZaR1U5SW0xcElqNDhkWE5sSUdSaGRHRXRZejBpTVVRME5qVWlJSGhzYVc1ck9taHlaV1k5SWlOTlNsZ3RNeTFVUlZndFNTMHhSRFEyTlNJdlBqd3ZaejQ4WnlCa1lYUmhMVzF0YkMxdWIyUmxQU0p0YVNJZ2RISmhibk5tYjNKdFBTSjBjbUZ1YzJ4aGRHVW9OakExTEMweE5UQXBJSE5qWVd4bEtEQXVOekEzS1NJK1BIVnpaU0JrWVhSaExXTTlJakZFTkRVMklpQjRiR2x1YXpwb2NtVm1QU0lqVFVwWUxUTXRWRVZZTFVrdE1VUTBOVFlpTHo0OEwyYytQQzluUGp4bklHUmhkR0V0Ylcxc0xXNXZaR1U5SWxSbFdFRjBiMjBpSUdSaGRHRXRiV3A0TFhSbGVHTnNZWE56UFNKUFVrUWlJSFJ5WVc1elptOXliVDBpZEhKaGJuTnNZWFJsS0RZMU1EWXVNaXd3S1NJK1BHY2daR0YwWVMxdGJXd3RibTlrWlQwaWJXOGlJSFJ5WVc1elptOXliVDBpZEhKaGJuTnNZWFJsS0RBZ0xUQXVOU2tpUGp4MWMyVWdaR0YwWVMxalBTSTNReUlnZUd4cGJtczZhSEpsWmowaUkwMUtXQzB6TFZSRldDMU9MVGRESWk4K1BDOW5Qand2Wno0OFp5QmtZWFJoTFcxdGJDMXViMlJsUFNKdGFTSWdkSEpoYm5ObWIzSnRQU0owY21GdWMyeGhkR1VvTmpjNE5DNHlMREFwSWo0OGRYTmxJR1JoZEdFdFl6MGlNVVEzTURNaUlIaHNhVzVyT21oeVpXWTlJaU5OU2xndE15MVVSVmd0U1MweFJEY3dNeUl2UGp3dlp6NDhaeUJrWVhSaExXMXRiQzF1YjJSbFBTSnRieUlnZEhKaGJuTm1iM0p0UFNKMGNtRnVjMnhoZEdVb056STFNeTR5TERBcElqNDhkWE5sSUdSaGRHRXRZejBpTWpraUlIaHNhVzVyT21oeVpXWTlJaU5OU2xndE15MVVSVmd0VGkweU9TSXZQand2Wno0OEwyYytQQzluUGp3dmMzWm5QZz09IiwKCSJSZWFsVmlld1NpemVKc29uIiA6ICJ7XCJoZWlnaHRcIjo5ODIuMTQyODY4MDQxOTkyMixcIndpZHRoXCI6MjY5Ni40Mjg1Mjc4MzIwMzEyfSIKfQo="/>
    </extobj>
    <extobj name="2384804F-3998-4D57-9195-F3826E402611-30">
      <extobjdata type="2384804F-3998-4D57-9195-F3826E402611" data="ewoJIkltZ1NldHRpbmdKc29uIiA6ICJ7XCJoZWlnaHRcIjoxNy44NTcxNDI4NTcxNDI4NTQsXCJ3aWR0aFwiOjIyMi4zMjE0Mjg1NzE0Mjg1Nn0iLAoJIkxhdGV4IiA6ICJcXG1hdGhiYntFfVthWCArIGJZXSA9IGFcXG1hdGhiYntFfVtYXSArIGJcXG1hdGhiYntFfVtZXSIsCgkiTGF0ZXhJbWdCYXNlNjQiIDogIlBITjJaeUI0Yld4dWN6MGlhSFIwY0RvdkwzZDNkeTUzTXk1dmNtY3ZNakF3TUM5emRtY2lJSGRwWkhSb1BTSXlPQzQwT1RKbGVDSWdhR1ZwWjJoMFBTSXlMakkyTW1WNElpQnliMnhsUFNKcGJXY2lJR1p2WTNWellXSnNaVDBpWm1Gc2MyVWlJSFpwWlhkQ2IzZzlJakFnTFRjMU1DQXhNalU1TXk0MElERXdNREFpSUhodGJHNXpPbmhzYVc1clBTSm9kSFJ3T2k4dmQzZDNMbmN6TG05eVp5OHhPVGs1TDNoc2FXNXJJaUJoY21saExXaHBaR1JsYmowaWRISjFaU0lnYzNSNWJHVTlJblpsY25ScFkyRnNMV0ZzYVdkdU9pQXRNQzQxTmpabGVEc2diV0Y0TFhkcFpIUm9PaUE1T0NVN0lqNDhaR1ZtY3o0OGNHRjBhQ0JwWkQwaVRVcFlMVEV5TUMxVVJWZ3RSQzB4UkRVelF5SWdaRDBpVFRFeUlEWTJObEV4TWlBMk56VWdNalFnTmpnelNEVTRNbEUxT1RBZ05qZ3dJRFU1TXlBMk56SldOVGc0VVRVNU15QTFNVFFnTlRreElEVXdNbFExTnpVZ05Ea3dVVFUyTnlBME9UQWdOVFl6SURRNU5WUTFOVFVnTlRFM1VUVTFNaUExTlRZZ05URTNJRFU1TUZFME9EWWdOakl6SURRME5TQTJNelJVTXpRd0lEWTBPRWd5T0RKUk1qWTJJRFl6TmlBeU5qUWdOakl3VkRJMk1DQTBPVEpXTXpjd1NESTNOMUV6TWprZ016YzFJRE0xT0NBek9URlVOREEwSURRek9WRTBNakFnTkRnd0lEUXlNQ0ExTURaUk5ESXdJRFV5T1NBME16WWdOVEk1VVRRME5TQTFNamtnTkRVeElEVXlNVkUwTlRVZ05URTNJRFExTlNBek5qRlJORFUxSURNek15QTBOVFVnTWprNFZEUTFOaUF5TlROUk5EVTJJREl4TnlBME5UTWdNakEzVkRRek55QXhPVGRSTkRJd0lERTVOaUEwTWpBZ01qRTNVVFF5TUNBeU5EQWdOREEySURJM01GRXpOemNnTXpJNElESTROQ0F6TXpWSU1qWXdWakl3TVZFeU5qRWdNVGMwSURJMk1TQXhNelJSTWpZeUlEY3pJREkyTkNBMk1WUXlOemdnTXpoUk1qZ3hJRE0ySURJNE1pQXpOVWd6TXpGUk5EQXdJRE0xSURRME9TQTFNRkUxTnpFZ09UTWdOakF5SURFM09WRTJNRFVnTWpBeklEWXlNaUF5TUROUk5qSTVJREl3TXlBMk16UWdNVGszVkRZME1DQXhPRE5STmpNNElERTRNU0EyTWpRZ09UVlVOakEwSUROTU5qQXdJQzB4U0RJMFVURXlJRFVnTVRJZ01UWlJNVElnTXpVZ05URWdNelZST1RJZ016Z2dPVGNnTlRKUk1UQXlJRFl3SURFd01pQXpOREZVT1RjZ05qTXlVVGt4SURZME5TQTFNU0EyTkRoUk1USWdOalE0SURFeUlEWTJObHBOTVRNM0lETTBNVkV4TXpjZ01UTXhJREV6TmlBNE9WUXhNekFnTXpkUk1USTVJRE0ySURFeU9TQXpOVWd5TXpWUk1qTXpJRFF4SURJek1TQTBPRXd5TWpZZ05qRldOakl6VERJek1TQTJNelZNTWpNMUlEWTBPRWd4TWpsUk1UTXlJRFkwTVNBeE16TWdOak00VkRFek5TQTJNRE5VTVRNM0lEVXhOMVF4TXpjZ016UXhXazAxTlRjZ05qQXpWalkwT0VnMU1EUlJOVEEwSURZME5pQTFNVFVnTmpNNVVUVXlOeUEyTXpRZ05UUXlJRFl4T1V3MU5UY2dOakF6V2swME1qQWdNekUzVmpNNU4wdzBNRFlnTXpnelVUTTVOQ0F6TnpBZ016Z3dJRE0yTTB3ek5qWWdNelUxVVRNM015QXpOVEFnTXpneUlETTBObEUwTURBZ016TXpJRFF3T1NBek1qaE1OREl3SURNeE4xcE5OVGd5SURZeFREVTROaUE0T0ZFMU9EVWdPRGdnTlRneUlEZ3pVVFUxTnlBMk1TQTFNallnTkRaTU5URXhJRE0zVERVME1pQXpOVWcxTnpkUk5UYzNJRE0ySURVM09DQXpPVlExT0RBZ05EbFVOVGd5SURZeFdpSXZQanh3WVhSb0lHbGtQU0pOU2xndE1USXdMVlJGV0MxT0xUVkNJaUJrUFNKTk1URTRJQzB5TlRCV056VXdTREkxTlZZM01UQklNVFU0VmkweU1UQklNalUxVmkweU5UQklNVEU0V2lJdlBqeHdZWFJvSUdsa1BTSk5TbGd0TVRJd0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NVEl3TFZSRldDMUpMVEZFTkRSQ0lpQmtQU0pOTkRJZ01FZzBNRkV5TmlBd0lESTJJREV4VVRJMklERTFJREk1SURJM1VUTXpJRFF4SURNMklEUXpWRFUxSURRMlVURTBNU0EwT1NBeE9UQWdPVGhSTWpBd0lERXdPQ0F6TURZZ01qSTBWRFF4TVNBek5ESlJNekF5SURZeU1DQXlPVGNnTmpJMVVUSTRPQ0EyTXpZZ01qTTBJRFl6TjBneU1EWlJNakF3SURZME15QXlNREFnTmpRMVZESXdNaUEyTmpSUk1qQTJJRFkzTnlBeU1USWdOamd6U0RJeU5sRXlOakFnTmpneElETTBOeUEyT0RGUk16Z3dJRFk0TVNBME1EZ2dOamd4VkRRMU15QTJPREpVTkRjeklEWTRNbEUwT1RBZ05qZ3lJRFE1TUNBMk56RlJORGt3SURZM01DQTBPRGdnTmpVNFVUUTROQ0EyTkRNZ05EZ3hJRFkwTUZRME5qVWdOak0zVVRRek5DQTJNelFnTkRFeElEWXlNRXcwT0RnZ05ESTJURFUwTVNBME9EVlJOalEySURVNU9DQTJORFlnTmpFd1VUWTBOaUEyTWpnZ05qSXlJRFl6TlZFMk1UY2dOak0xSURZd09TQTJNemRSTlRrMElEWXpOeUExT1RRZ05qUTRVVFU1TkNBMk5UQWdOVGsySURZMk5GRTJNREFnTmpjM0lEWXdOaUEyT0ROSU5qRTRVVFl4T1NBMk9ETWdOalF6SURZNE0xUTJPVGNnTmpneFZEY3pPQ0EyT0RCUk9ESTRJRFk0TUNBNE16Y2dOamd6U0RnME5WRTROVElnTmpjMklEZzFNaUEyTnpKUk9EVXdJRFkwTnlBNE5EQWdOak0zU0RneU5GRTNPVEFnTmpNMklEYzJNeUEyTWpoVU56SXlJRFl4TVZRMk9UZ2dOVGt6VERZNE55QTFPRFJSTmpnM0lEVTROU0ExT1RJZ05EZ3dURFV3TlNBek9EUlJOVEExSURNNE15QTFNellnTXpBMFZEWXdNU0F4TkRKVU5qTTRJRFUyVVRZME9DQTBOeUEyT1RrZ05EWlJOek0wSURRMklEY3pOQ0F6TjFFM016UWdNelVnTnpNeUlESXpVVGN5T0NBM0lEY3lOU0EwVkRjeE1TQXhVVGN3T0NBeElEWTNPQ0F4VkRVNE9TQXlVVFV5T0NBeUlEUTVOaUF5VkRRMk1TQXhVVFEwTkNBeElEUTBOQ0F4TUZFME5EUWdNVEVnTkRRMklESTFVVFEwT0NBek5TQTBOVEFnTXpsVU5EVTFJRFEwVkRRMk5DQTBObFEwT0RBZ05EZFVOVEEySURVMFVUVXlNeUEyTWlBMU1qTWdOalJSTlRJeUlEWTBJRFEzTmlBeE9ERk1OREk1SURJNU9WRXlOREVnT1RVZ01qTTJJRGcwVVRJek1pQTNOaUF5TXpJZ056SlJNak15SURVeklESTJNU0EwTjFFeU5qSWdORGNnTWpZM0lEUTNWREkzTXlBME5sRXlOellnTkRZZ01qYzNJRFEyVkRJNE1DQTBOVlF5T0RNZ05ESlVNamcwSURNMVVUSTROQ0F5TmlBeU9ESWdNVGxSTWpjNUlEWWdNamMySURSVU1qWXhJREZSTWpVNElERWdNalF6SURGVU1qQXhJREpVTVRReUlESlJOalFnTWlBME1pQXdXaUl2UGp4d1lYUm9JR2xrUFNKTlNsZ3RNVEl3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Y0dGMGFDQnBaRDBpVFVwWUxURXlNQzFVUlZndFNTMHhSRFEwUmlJZ1pEMGlUVGN6SURZME4xRTNNeUEyTlRjZ056Y2dOamN3VkRnNUlEWTRNMUU1TUNBMk9ETWdNVFl4SURZNE9GUXlNelFnTmprMFVUSTBOaUEyT1RRZ01qUTJJRFk0TlZReU1USWdOVFF5VVRJd05DQTFNRGdnTVRrMUlEUTNNbFF4T0RBZ05ERTRUREUzTmlBek9UbFJNVGMySURNNU5pQXhPRElnTkRBeVVUSXpNU0EwTkRJZ01qZ3pJRFEwTWxFek5EVWdORFF5SURNNE15QXpPVFpVTkRJeUlESTRNRkUwTWpJZ01UWTVJRE0wTXlBM09WUXhOek1nTFRFeFVURXlNeUF0TVRFZ09ESWdNamRVTkRBZ01UVXdWakUxT1ZFME1DQXhPREFnTkRnZ01qRTNWRGszSURReE5GRXhORGNnTmpFeElERTBOeUEyTWpOVU1UQTVJRFl6TjFFeE1EUWdOak0zSURFd01TQTJNemRJT1RaUk9EWWdOak0zSURneklEWXpOMVEzTmlBMk5EQlVOek1nTmpRM1drMHpNellnTXpJMVZqTXpNVkV6TXpZZ05EQTFJREkzTlNBME1EVlJNalU0SURRd05TQXlOREFnTXprM1ZESXdOeUF6TnpaVU1UZ3hJRE0xTWxReE5qTWdNek13VERFMU55QXpNakpNTVRNMklESXpObEV4TVRRZ01UVXdJREV4TkNBeE1UUlJNVEUwSURZMklERXpPQ0EwTWxFeE5UUWdNallnTVRjNElESTJVVEl4TVNBeU5pQXlORFVnTlRoUk1qY3dJRGd4SURJNE5TQXhNVFJVTXpFNElESXhPVkV6TXpZZ01qa3hJRE16TmlBek1qVmFJaTgrUEhCaGRHZ2dhV1E5SWsxS1dDMHhNakF0VkVWWUxVa3RNVVEwTkVNaUlHUTlJazAyTmlBMk16ZFJOVFFnTmpNM0lEUTVJRFl6TjFRek9TQTJNemhVTXpJZ05qUXhWRE13SURZME4xUXpNeUEyTmpSVU5ESWdOamd5VVRRMElEWTRNeUExTmlBMk9ETlJNVEEwSURZNE1DQXhOalVnTmpnd1VUSTRPQ0EyT0RBZ016QTJJRFk0TTBnek1UWlJNekl5SURZM055QXpNaklnTmpjMFZETXlNQ0EyTlRaUk16RTJJRFkwTXlBek1UQWdOak0zU0RJNU9GRXlORElnTmpNM0lESTBNaUEyTWpSUk1qUXlJRFl4T1NBeU9USWdORGMzVkRNME15QXpNek5NTXpRMklETXpObEV6TlRBZ016UXdJRE0xT0NBek5EbFVNemM1SURNM00xUTBNVEVnTkRFd1ZEUTFOQ0EwTmpGUk5UUTJJRFUyT0NBMU5qRWdOVGczVkRVM055QTJNVGhSTlRjM0lEWXpOQ0ExTkRVZ05qTTNVVFV5T0NBMk16Y2dOVEk0SURZME4xRTFNamdnTmpRNUlEVXpNQ0EyTmpGUk5UTXpJRFkzTmlBMU16VWdOamM1VkRVME9TQTJPRE5STlRVeElEWTRNeUExTnpnZ05qZ3lWRFkxTnlBMk9EQlJOamcwSURZNE1DQTNNVE1nTmpneFZEYzBOaUEyT0RKUk56WXpJRFk0TWlBM05qTWdOamN6VVRjMk15QTJOamtnTnpZd0lEWTFOMVEzTlRVZ05qUXpVVGMxTXlBMk16Y2dOek0wSURZek4xRTJOaklnTmpNeUlEWXhOeUExT0RkUk5qQTRJRFUzT0NBME56Y2dOREkwVERNME9DQXlOek5NTXpJeUlERTJPVkV5T1RVZ05qSWdNamsxSURVM1VUSTVOU0EwTmlBek5qTWdORFpSTXpjNUlEUTJJRE00TkNBME5WUXpPVEFnTXpWUk16a3dJRE16SURNNE9DQXlNMUV6T0RRZ05pQXpPRElnTkZRek5qWWdNVkV6TmpFZ01TQXpNalFnTVZReU16SWdNbEV4TnpBZ01pQXhNemdnTWxReE1ESWdNVkU0TkNBeElEZzBJRGxST0RRZ01UUWdPRGNnTWpSUk9EZ2dNamNnT0RrZ016QlVPVEFnTXpWVU9URWdNemxVT1RNZ05ESlVPVFlnTkRSVU1UQXhJRFExVkRFd055QTBOVlF4TVRZZ05EWlVNVEk1SURRMlVURTJPQ0EwTnlBeE9EQWdOVEJVTVRrNElEWXpVVEl3TVNBMk9DQXlNamNnTVRjeFRESTFNaUF5TnpSTU1USTVJRFl5TTFFeE1qZ2dOakkwSURFeU55QTJNalZVTVRJMUlEWXlOMVF4TWpJZ05qSTVWREV4T0NBMk16RlVNVEV6SURZek0xUXhNRFVnTmpNMFZEazJJRFl6TlZRNE15QTJNelpVTmpZZ05qTTNXaUl2UGp4d1lYUm9JR2xrUFNKTlNsZ3RNVEl3TFZSRldDMU9MVFZFSWlCa1BTSk5NaklnTnpFd1ZqYzFNRWd4TlRsV0xUSTFNRWd5TWxZdE1qRXdTREV4T1ZZM01UQklNakphSWk4K1BIQmhkR2dnYVdROUlrMUtXQzB4TWpB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QzlrWldaelBqeG5JSE4wY205clpUMGlZM1Z5Y21WdWRFTnZiRzl5SWlCbWFXeHNQU0pqZFhKeVpXNTBRMjlzYjNJaUlITjBjbTlyWlMxM2FXUjBhRDBpTUNJZ2RISmhibk5tYjNKdFBTSnpZMkZzWlNneExDMHhLU0krUEdjZ1pHRjBZUzF0Yld3dGJtOWtaVDBpYldGMGFDSStQR2NnWkdGMFlTMXRiV3d0Ym05a1pUMGlWR1ZZUVhSdmJTSWdaR0YwWVMxdGFuZ3RkR1Y0WTJ4aGMzTTlJazlTUkNJK1BHY2daR0YwWVMxdGJXd3RibTlrWlQwaWJXa2lQangxYzJVZ1pHRjBZUzFqUFNJeFJEVXpReUlnZUd4cGJtczZhSEpsWmowaUkwMUtXQzB4TWpBdFZFVllMVVF0TVVRMU0wTWlMejQ4TDJjK1BDOW5QanhuSUdSaGRHRXRiVzFzTFc1dlpHVTlJbTF2SWlCMGNtRnVjMlp2Y20wOUluUnlZVzV6YkdGMFpTZzJOamNzTUNraVBqeDFjMlVnWkdGMFlTMWpQU0kxUWlJZ2VHeHBibXM2YUhKbFpqMGlJMDFLV0MweE1qQXRWRVZZTFU0dE5VSWlMejQ4TDJjK1BHY2daR0YwWVMxdGJXd3RibTlrWlQwaWJXa2lJSFJ5WVc1elptOXliVDBpZEhKaGJuTnNZWFJsS0RrME5Td3dLU0krUEhWelpTQmtZWFJoTFdNOUlqRkVORFJGSWlCNGJHbHVhenBvY21WbVBTSWpUVXBZTFRFeU1DMVVSVmd0U1MweFJEUTBSU0l2UGp3dlp6NDhaeUJrWVhSaExXMXRiQzF1YjJSbFBTSnRhU0lnZEhKaGJuTm1iM0p0UFNKMGNtRnVjMnhoZEdVb01UUTNOQ3d3S1NJK1BIVnpaU0JrWVhSaExXTTlJakZFTkRSQ0lpQjRiR2x1YXpwb2NtVm1QU0lqVFVwWUxURXlNQzFVUlZndFNTMHhSRFEwUWlJdlBqd3ZaejQ4WnlCa1lYUmhMVzF0YkMxdWIyUmxQU0p0YnlJZ2RISmhibk5tYjNKdFBTSjBjbUZ1YzJ4aGRHVW9NalUwT0M0eUxEQXBJajQ4ZFhObElHUmhkR0V0WXowaU1rSWlJSGhzYVc1ck9taHlaV1k5SWlOTlNsZ3RNVEl3TFZSRldDMU9MVEpDSWk4K1BDOW5QanhuSUdSaGRHRXRiVzFzTFc1dlpHVTlJbTFwSWlCMGNtRnVjMlp2Y20wOUluUnlZVzV6YkdGMFpTZ3pOVFE0TGpRc01Da2lQangxYzJVZ1pHRjBZUzFqUFNJeFJEUTBSaUlnZUd4cGJtczZhSEpsWmowaUkwMUtXQzB4TWpBdFZFVllMVWt0TVVRME5FWWlMejQ4TDJjK1BHY2daR0YwWVMxdGJXd3RibTlrWlQwaWJXa2lJSFJ5WVc1elptOXliVDBpZEhKaGJuTnNZWFJsS0RNNU56Y3VOQ3d3S1NJK1BIVnpaU0JrWVhSaExXTTlJakZFTkRSRElpQjRiR2x1YXpwb2NtVm1QU0lqVFVwWUxURXlNQzFVUlZndFNTMHhSRFEwUXlJdlBqd3ZaejQ4WnlCa1lYUmhMVzF0YkMxdWIyUmxQU0p0YnlJZ2RISmhibk5tYjNKdFBTSjBjbUZ1YzJ4aGRHVW9ORGMwTUM0MExEQXBJajQ4ZFhObElHUmhkR0V0WXowaU5VUWlJSGhzYVc1ck9taHlaV1k5SWlOTlNsZ3RNVEl3TFZSRldDMU9MVFZFSWk4K1BDOW5QanhuSUdSaGRHRXRiVzFzTFc1dlpHVTlJbTF2SWlCMGNtRnVjMlp2Y20wOUluUnlZVzV6YkdGMFpTZzFNamsyTGpJc01Da2lQangxYzJVZ1pHRjBZUzFqUFNJelJDSWdlR3hwYm1zNmFISmxaajBpSTAxS1dDMHhNakF0VkVWWUxVNHRNMFFpTHo0OEwyYytQR2NnWkdGMFlTMXRiV3d0Ym05a1pUMGliV2tpSUhSeVlXNXpabTl5YlQwaWRISmhibk5zWVhSbEtEWXpOVElzTUNraVBqeDFjMlVnWkdGMFlTMWpQU0l4UkRRMFJTSWdlR3hwYm1zNmFISmxaajBpSTAxS1dDMHhNakF0VkVWWUxVa3RNVVEwTkVVaUx6NDhMMmMrUEdjZ1pHRjBZUzF0Yld3dGJtOWtaVDBpVkdWWVFYUnZiU0lnWkdGMFlTMXRhbmd0ZEdWNFkyeGhjM005SWs5U1JDSWdkSEpoYm5ObWIzSnRQU0owY21GdWMyeGhkR1VvTmpnNE1Td3dLU0krUEdjZ1pHRjBZUzF0Yld3dGJtOWtaVDBpYldraVBqeDFjMlVnWkdGMFlTMWpQU0l4UkRVelF5SWdlR3hwYm1zNmFISmxaajBpSTAxS1dDMHhNakF0VkVWWUxVUXRNVVExTTBNaUx6NDhMMmMrUEM5blBqeG5JR1JoZEdFdGJXMXNMVzV2WkdVOUltMXZJaUIwY21GdWMyWnZjbTA5SW5SeVlXNXpiR0YwWlNnM05UUTRMREFwSWo0OGRYTmxJR1JoZEdFdFl6MGlOVUlpSUhoc2FXNXJPbWh5WldZOUlpTk5TbGd0TVRJd0xWUkZXQzFPTFRWQ0lpOCtQQzluUGp4bklHUmhkR0V0Ylcxc0xXNXZaR1U5SW0xcElpQjBjbUZ1YzJadmNtMDlJblJ5WVc1emJHRjBaU2czT0RJMkxEQXBJajQ4ZFhObElHUmhkR0V0WXowaU1VUTBORUlpSUhoc2FXNXJPbWh5WldZOUlpTk5TbGd0TVRJd0xWUkZXQzFKTFRGRU5EUkNJaTgrUEM5blBqeG5JR1JoZEdFdGJXMXNMVzV2WkdVOUltMXZJaUIwY21GdWMyWnZjbTA5SW5SeVlXNXpiR0YwWlNnNE5qYzRMREFwSWo0OGRYTmxJR1JoZEdFdFl6MGlOVVFpSUhoc2FXNXJPbWh5WldZOUlpTk5TbGd0TVRJd0xWUkZXQzFPTFRWRUlpOCtQQzluUGp4bklHUmhkR0V0Ylcxc0xXNXZaR1U5SW0xdklpQjBjbUZ1YzJadmNtMDlJblJ5WVc1emJHRjBaU2c1TVRjNExqSXNNQ2tpUGp4MWMyVWdaR0YwWVMxalBTSXlRaUlnZUd4cGJtczZhSEpsWmowaUkwMUtXQzB4TWpBdFZFVllMVTR0TWtJaUx6NDhMMmMrUEdjZ1pHRjBZUzF0Yld3dGJtOWtaVDBpYldraUlIUnlZVzV6Wm05eWJUMGlkSEpoYm5Oc1lYUmxLREV3TVRjNExqUXNNQ2tpUGp4MWMyVWdaR0YwWVMxalBTSXhSRFEwUmlJZ2VHeHBibXM2YUhKbFpqMGlJMDFLV0MweE1qQXRWRVZZTFVrdE1VUTBORVlpTHo0OEwyYytQR2NnWkdGMFlTMXRiV3d0Ym05a1pUMGlWR1ZZUVhSdmJTSWdaR0YwWVMxdGFuZ3RkR1Y0WTJ4aGMzTTlJazlTUkNJZ2RISmhibk5tYjNKdFBTSjBjbUZ1YzJ4aGRHVW9NVEEyTURjdU5Dd3dLU0krUEdjZ1pHRjBZUzF0Yld3dGJtOWtaVDBpYldraVBqeDFjMlVnWkdGMFlTMWpQU0l4UkRVelF5SWdlR3hwYm1zNmFISmxaajBpSTAxS1dDMHhNakF0VkVWWUxVUXRNVVExTTBNaUx6NDhMMmMrUEM5blBqeG5JR1JoZEdFdGJXMXNMVzV2WkdVOUltMXZJaUIwY21GdWMyWnZjbTA5SW5SeVlXNXpiR0YwWlNneE1USTNOQzQwTERBcElqNDhkWE5sSUdSaGRHRXRZejBpTlVJaUlIaHNhVzVyT21oeVpXWTlJaU5OU2xndE1USXdMVlJGV0MxT0xUVkNJaTgrUEM5blBqeG5JR1JoZEdFdGJXMXNMVzV2WkdVOUltMXBJaUIwY21GdWMyWnZjbTA5SW5SeVlXNXpiR0YwWlNneE1UVTFNaTQwTERBcElqNDhkWE5sSUdSaGRHRXRZejBpTVVRME5FTWlJSGhzYVc1ck9taHlaV1k5SWlOTlNsZ3RNVEl3TFZSRldDMUpMVEZFTkRSRElpOCtQQzluUGp4bklHUmhkR0V0Ylcxc0xXNXZaR1U5SW0xdklpQjBjbUZ1YzJadmNtMDlJblJ5WVc1emJHRjBaU2d4TWpNeE5TNDBMREFwSWo0OGRYTmxJR1JoZEdFdFl6MGlOVVFpSUhoc2FXNXJPbWh5WldZOUlpTk5TbGd0TVRJd0xWUkZXQzFPTFRWRUlpOCtQQzluUGp3dlp6NDhMMmMrUEM5emRtYysiLAoJIlJlYWxWaWV3U2l6ZUpzb24iIDogIntcImhlaWdodFwiOjM1MyxcIndpZHRoXCI6NDQ0Nn0iCn0K"/>
    </extobj>
    <extobj name="2384804F-3998-4D57-9195-F3826E402611-31">
      <extobjdata type="2384804F-3998-4D57-9195-F3826E402611" data="ewoJIkltZ1NldHRpbmdKc29uIiA6ICJ7XCJoZWlnaHRcIjoxNy44NTcxNDI4NTcxNDI4NTQsXCJ3aWR0aFwiOjIyNS44OTI4NTcxNDI4NTcxfSIsCgkiTGF0ZXgiIDogInAoeCx5LHopID0gcCh4fHkseilwKHl8eilwKHopICIsCgkiTGF0ZXhJbWdCYXNlNjQiIDogIlBITjJaeUI0Yld4dWN6MGlhSFIwY0RvdkwzZDNkeTUzTXk1dmNtY3ZNakF3TUM5emRtY2lJSGRwWkhSb1BTSXlPUzR3TURobGVDSWdhR1ZwWjJoMFBTSXlMakkyTW1WNElpQnliMnhsUFNKcGJXY2lJR1p2WTNWellXSnNaVDBpWm1Gc2MyVWlJSFpwWlhkQ2IzZzlJakFnTFRjMU1DQXhNamd5TVM0MklERXdNREFpSUhodGJHNXpPbmhzYVc1clBTSm9kSFJ3T2k4dmQzZDNMbmN6TG05eVp5OHhPVGs1TDNoc2FXNXJJaUJoY21saExXaHBaR1JsYmowaWRISjFaU0lnYzNSNWJHVTlJblpsY25ScFkyRnNMV0ZzYVdkdU9pQXRNQzQxTmpabGVEc2diV0Y0TFhkcFpIUm9PaUE1T0NVN0lqNDhaR1ZtY3o0OGNHRjBhQ0JwWkQwaVRVcFlMVEV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Uz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Y0dGMGFDQnBaRDBpVFVwWUxURXRWRVZZTFVrdE1VUTBOallpSUdROUlrMHlNU0F5T0RkUk1qRWdNekF4SURNMklETXpOVlE0TkNBME1EWlVNVFU0SURRME1sRXhPVGtnTkRReUlESXlOQ0EwTVRsVU1qVXdJRE0xTlZFeU5EZ2dNek0ySURJME55QXpNelJSTWpRM0lETXpNU0F5TXpFZ01qZzRWREU1T0NBeE9URlVNVGd5SURFd05WRXhPRElnTmpJZ01UazJJRFExVkRJek9DQXlOMUV5TmpFZ01qY2dNamd4SURNNFZETXhNaUEyTVZRek16a2dPVFJSTXpNNUlEazFJRE0wTkNBeE1UUlVNelU0SURFM00xUXpOemNnTWpRM1VUUXhOU0F6T1RjZ05ERTVJRFF3TkZFME16SWdORE14SURRMk1pQTBNekZSTkRjMUlEUXpNU0EwT0RNZ05ESTBWRFE1TkNBME1USlVORGsySURRd00xRTBPVFlnTXprd0lEUTBOeUF4T1ROVU16a3hJQzB5TTFFek5qTWdMVEV3TmlBeU9UUWdMVEUxTlZReE5UWWdMVEl3TlZFeE1URWdMVEl3TlNBM055QXRNVGd6VkRReklDMHhNVGRSTkRNZ0xUazFJRFV3SUMwNE1GUTJPU0F0TlRoVU9Ea2dMVFE0VkRFd05pQXRORFZSTVRVd0lDMDBOU0F4TlRBZ0xUZzNVVEUxTUNBdE1UQTNJREV6T0NBdE1USXlWREV4TlNBdE1UUXlWREV3TWlBdE1UUTNURGs1SUMweE5EaFJNVEF4SUMweE5UTWdNVEU0SUMweE5qQlVNVFV5SUMweE5qZElNVFl3VVRFM055QXRNVFkzSURFNE5pQXRNVFkxVVRJeE9TQXRNVFUySURJME55QXRNVEkzVkRJNU1DQXROalZVTXpFeklDMDVWRE15TVNBeU1Vd3pNVFVnTVRkUk16QTVJREV6SURJNU5pQTJWREkzTUNBdE5sRXlOVEFnTFRFeElESXpNU0F0TVRGUk1UZzFJQzB4TVNBeE5UQWdNVEZVTVRBMElEZ3lVVEV3TXlBNE9TQXhNRE1nTVRFelVURXdNeUF4TnpBZ01UTTRJREkyTWxReE56TWdNemM1VVRFM015QXpPREFnTVRjeklETTRNVkV4TnpNZ016a3dJREUzTXlBek9UTlVNVFk1SURRd01GUXhOVGdnTkRBMFNERTFORkV4TXpFZ05EQTBJREV4TWlBek9EVlVPRElnTXpRMFZEWTFJRE13TWxRMU55QXlPREJSTlRVZ01qYzRJRFF4SURJM09FZ3lOMUV5TVNBeU9EUWdNakVnTWpnM1dpSXZQanh3WVhSb0lHbGtQU0pOU2xndE1TMVVSVmd0U1MweFJEUTJOeUlnWkQwaVRUTTBOeUF6TXpoUk16TTNJRE16T0NBeU9UUWdNelE1VkRJek1TQXpOakJSTWpFeElETTJNQ0F4T1RjZ016VTJWREUzTkNBek5EWlVNVFl5SURNek5WUXhOVFVnTXpJMFRERTFNeUF6TWpCUk1UVXdJRE14TnlBeE16Z2dNekUzVVRFeE55QXpNVGNnTVRFM0lETXlOVkV4TVRjZ016TXdJREV5TUNBek16bFJNVE16SURNM09DQXhOak1nTkRBMlZESXlPU0EwTkRCUk1qUXhJRFEwTWlBeU5EWWdORFF5VVRJM01TQTBORElnTWpreElEUXlOVlF6TWprZ016a3lWRE0yTnlBek56VlJNemc1SURNM05TQTBNVEVnTkRBNFZEUXpOQ0EwTkRGUk5ETTFJRFEwTWlBME5Ea2dORFF5U0RRMk1sRTBOamdnTkRNMklEUTJPQ0EwTXpSUk5EWTRJRFF6TUNBME5qTWdOREl3VkRRME9TQXpPVGxVTkRNeUlETTNOMVEwTVRnZ016VTRURFF4TVNBek5EbFJNelk0SURJNU9DQXlOelVnTWpFMFZERTJNQ0F4TURaTU1UUTRJRGswVERFMk15QTVNMUV4T0RVZ09UTWdNakkzSURneVZESTVNQ0EzTVZFek1qZ2dOekVnTXpZd0lEa3dWRFF3TWlBeE5EQlJOREEySURFME9TQTBNRGtnTVRVeFZEUXlOQ0F4TlROUk5EUXpJREUxTXlBME5ETWdNVFF6VVRRME15QXhNemdnTkRReUlERXpORkUwTWpVZ056SWdNemMySURNeFZESTNPQ0F0TVRGUk1qVXlJQzB4TVNBeU16SWdObFF4T1RNZ05EQlVNVFUxSURVM1VURXhNU0ExTnlBM05pQXRNMUUzTUNBdE1URWdOVGtnTFRFeFNEVTBTRFF4VVRNMUlDMDFJRE0xSUMweVVUTTFJREV6SURreklEZzBVVEV6TWlBeE1qa2dNakkxSURJeE5GUXpOREFnTXpJeVVUTTFNaUF6TXpnZ016UTNJRE16T0ZvaUx6NDhjR0YwYUNCcFpEMGlUVXBZTFRF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E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TMVVSVmd0VGkwM1F5SWdaRDBpVFRFek9TQXRNalE1U0RFek4xRXhNalVnTFRJME9TQXhNVGtnTFRJek5WWXlOVEZNTVRJd0lEY3pOMUV4TXpBZ056VXdJREV6T1NBM05UQlJNVFV5SURjMU1DQXhOVGtnTnpNMVZpMHlNelZSTVRVeElDMHlORGtnTVRReElDMHlORGxJTVRNNV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lVRaUlIaHNhVzVyT21oeVpXWTlJaU5OU2xndE1TMVVSVmd0U1MweFJEUTFSQ0l2UGp3dlp6NDhaeUJrWVhSaExXMXRiQzF1YjJSbFBTSnRieUlnZEhKaGJuTm1iM0p0UFNKMGNtRnVjMnhoZEdVb05UQXpMREFwSWo0OGRYTmxJR1JoZEdFdFl6MGlNamdpSUhoc2FXNXJPbWh5WldZOUlpTk5TbGd0TVMxVVJWZ3RUaTB5T0NJdlBqd3ZaejQ4WnlCa1lYUmhMVzF0YkMxdWIyUmxQU0p0YVNJZ2RISmhibk5tYjNKdFBTSjBjbUZ1YzJ4aGRHVW9PRGt5TERBcElqNDhkWE5sSUdSaGRHRXRZejBpTVVRME5qVWlJSGhzYVc1ck9taHlaV1k5SWlOTlNsZ3RNUzFVUlZndFNTMHhSRFEyTlNJdlBqd3ZaejQ4WnlCa1lYUmhMVzF0YkMxdWIyUmxQU0p0YnlJZ2RISmhibk5tYjNKdFBTSjBjbUZ1YzJ4aGRHVW9NVFEyTkN3d0tTSStQSFZ6WlNCa1lYUmhMV005SWpKRElpQjRiR2x1YXpwb2NtVm1QU0lqVFVwWUxURXRWRVZZTFU0dE1rTWlMejQ4TDJjK1BHY2daR0YwWVMxdGJXd3RibTlrWlQwaWJXa2lJSFJ5WVc1elptOXliVDBpZEhKaGJuTnNZWFJsS0RFNU1EZ3VOeXd3S1NJK1BIVnpaU0JrWVhSaExXTTlJakZFTkRZMklpQjRiR2x1YXpwb2NtVm1QU0lqVFVwWUxURXRWRVZZTFVrdE1VUTBOallpTHo0OEwyYytQR2NnWkdGMFlTMXRiV3d0Ym05a1pUMGliVzhpSUhSeVlXNXpabTl5YlQwaWRISmhibk5zWVhSbEtESXpPVGd1Tnl3d0tTSStQSFZ6WlNCa1lYUmhMV005SWpKRElpQjRiR2x1YXpwb2NtVm1QU0lqVFVwWUxURXRWRVZZTFU0dE1rTWlMejQ4TDJjK1BHY2daR0YwWVMxdGJXd3RibTlrWlQwaWJXa2lJSFJ5WVc1elptOXliVDBpZEhKaGJuTnNZWFJsS0RJNE5ETXVNeXd3S1NJK1BIVnpaU0JrWVhSaExXTTlJakZFTkRZM0lpQjRiR2x1YXpwb2NtVm1QU0lqVFVwWUxURXRWRVZZTFVrdE1VUTBOamNpTHo0OEwyYytQR2NnWkdGMFlTMXRiV3d0Ym05a1pUMGliVzhpSUhSeVlXNXpabTl5YlQwaWRISmhibk5zWVhSbEtETXpNRGd1TXl3d0tTSStQSFZ6WlNCa1lYUmhMV005SWpJNUlpQjRiR2x1YXpwb2NtVm1QU0lqVFVwWUxURXRWRVZZTFU0dE1qa2lMejQ4TDJjK1BHY2daR0YwWVMxdGJXd3RibTlrWlQwaWJXOGlJSFJ5WVc1elptOXliVDBpZEhKaGJuTnNZWFJsS0RNNU56VXVNU3d3S1NJK1BIVnpaU0JrWVhSaExXTTlJak5FSWlCNGJHbHVhenBvY21WbVBTSWpUVXBZTFRFdFZFVllMVTR0TTBRaUx6NDhMMmMrUEdjZ1pHRjBZUzF0Yld3dGJtOWtaVDBpYldraUlIUnlZVzV6Wm05eWJUMGlkSEpoYm5Oc1lYUmxLRFV3TXpBdU9Td3dLU0krUEhWelpTQmtZWFJoTFdNOUlqRkVORFZFSWlCNGJHbHVhenBvY21WbVBTSWpUVXBZTFRFdFZFVllMVWt0TVVRME5VUWlMejQ4TDJjK1BHY2daR0YwWVMxdGJXd3RibTlrWlQwaWJXOGlJSFJ5WVc1elptOXliVDBpZEhKaGJuTnNZWFJsS0RVMU16TXVPU3d3S1NJK1BIVnpaU0JrWVhSaExXTTlJakk0SWlCNGJHbHVhenBvY21WbVBTSWpUVXBZTFRFdFZFVllMVTR0TWpnaUx6NDhMMmMrUEdjZ1pHRjBZUzF0Yld3dGJtOWtaVDBpYldraUlIUnlZVzV6Wm05eWJUMGlkSEpoYm5Oc1lYUmxLRFU1TWpJdU9Td3dLU0krUEhWelpTQmtZWFJoTFdNOUlqRkVORFkxSWlCNGJHbHVhenBvY21WbVBTSWpUVXBZTFRFdFZFVllMVWt0TVVRME5qVWlMejQ4TDJjK1BHY2daR0YwWVMxdGJXd3RibTlrWlQwaVZHVllRWFJ2YlNJZ1pHRjBZUzF0YW5ndGRHVjRZMnhoYzNNOUlrOVNSQ0lnZEhKaGJuTm1iM0p0UFNKMGNtRnVjMnhoZEdVb05qUTVOQzQ1TERBcElqNDhaeUJrWVhSaExXMXRiQzF1YjJSbFBTSnRieUlnZEhKaGJuTm1iM0p0UFNKMGNtRnVjMnhoZEdVb01DQXRNQzQxS1NJK1BIVnpaU0JrWVhSaExXTTlJamRESWlCNGJHbHVhenBvY21WbVBTSWpUVXBZTFRFdFZFVllMVTR0TjBNaUx6NDhMMmMrUEM5blBqeG5JR1JoZEdFdGJXMXNMVzV2WkdVOUltMXBJaUIwY21GdWMyWnZjbTA5SW5SeVlXNXpiR0YwWlNnMk56Y3lMamtzTUNraVBqeDFjMlVnWkdGMFlTMWpQU0l4UkRRMk5pSWdlR3hwYm1zNmFISmxaajBpSTAxS1dDMHhMVlJGV0MxSkxURkVORFkySWk4K1BDOW5QanhuSUdSaGRHRXRiVzFzTFc1dlpHVTlJbTF2SWlCMGNtRnVjMlp2Y20wOUluUnlZVzV6YkdGMFpTZzNNall5TGprc01Da2lQangxYzJVZ1pHRjBZUzFqUFNJeVF5SWdlR3hwYm1zNmFISmxaajBpSTAxS1dDMHhMVlJGV0MxT0xUSkRJaTgrUEM5blBqeG5JR1JoZEdFdGJXMXNMVzV2WkdVOUltMXBJaUIwY21GdWMyWnZjbTA5SW5SeVlXNXpiR0YwWlNnM056QTNMallzTUNraVBqeDFjMlVnWkdGMFlTMWpQU0l4UkRRMk55SWdlR3hwYm1zNmFISmxaajBpSTAxS1dDMHhMVlJGV0MxSkxURkVORFkzSWk4K1BDOW5QanhuSUdSaGRHRXRiVzFzTFc1dlpHVTlJbTF2SWlCMGNtRnVjMlp2Y20wOUluUnlZVzV6YkdGMFpTZzRNVGN5TGpZc01Da2lQangxYzJVZ1pHRjBZUzFqUFNJeU9TSWdlR3hwYm1zNmFISmxaajBpSTAxS1dDMHhMVlJGV0MxT0xUSTVJaTgrUEM5blBqeG5JR1JoZEdFdGJXMXNMVzV2WkdVOUltMXBJaUIwY21GdWMyWnZjbTA5SW5SeVlXNXpiR0YwWlNnNE5UWXhMallzTUNraVBqeDFjMlVnWkdGMFlTMWpQU0l4UkRRMVJDSWdlR3hwYm1zNmFISmxaajBpSTAxS1dDMHhMVlJGV0MxSkxURkVORFZFSWk4K1BDOW5QanhuSUdSaGRHRXRiVzFzTFc1dlpHVTlJbTF2SWlCMGNtRnVjMlp2Y20wOUluUnlZVzV6YkdGMFpTZzVNRFkwTGpZc01Da2lQangxYzJVZ1pHRjBZUzFqUFNJeU9DSWdlR3hwYm1zNmFISmxaajBpSTAxS1dDMHhMVlJGV0MxT0xUSTRJaTgrUEM5blBqeG5JR1JoZEdFdGJXMXNMVzV2WkdVOUltMXBJaUIwY21GdWMyWnZjbTA5SW5SeVlXNXpiR0YwWlNnNU5EVXpMallzTUNraVBqeDFjMlVnWkdGMFlTMWpQU0l4UkRRMk5pSWdlR3hwYm1zNmFISmxaajBpSTAxS1dDMHhMVlJGV0MxSkxURkVORFkySWk4K1BDOW5QanhuSUdSaGRHRXRiVzFzTFc1dlpHVTlJbFJsV0VGMGIyMGlJR1JoZEdFdGJXcDRMWFJsZUdOc1lYTnpQU0pQVWtRaUlIUnlZVzV6Wm05eWJUMGlkSEpoYm5Oc1lYUmxLRGs1TkRNdU5pd3dLU0krUEdjZ1pHRjBZUzF0Yld3dGJtOWtaVDBpYlc4aUlIUnlZVzV6Wm05eWJUMGlkSEpoYm5Oc1lYUmxLREFnTFRBdU5Ta2lQangxYzJVZ1pHRjBZUzFqUFNJM1F5SWdlR3hwYm1zNmFISmxaajBpSTAxS1dDMHhMVlJGV0MxT0xUZERJaTgrUEM5blBqd3ZaejQ4WnlCa1lYUmhMVzF0YkMxdWIyUmxQU0p0YVNJZ2RISmhibk5tYjNKdFBTSjBjbUZ1YzJ4aGRHVW9NVEF5TWpFdU5pd3dLU0krUEhWelpTQmtZWFJoTFdNOUlqRkVORFkzSWlCNGJHbHVhenBvY21WbVBTSWpUVXBZTFRFdFZFVllMVWt0TVVRME5qY2lMejQ4TDJjK1BHY2daR0YwWVMxdGJXd3RibTlrWlQwaWJXOGlJSFJ5WVc1elptOXliVDBpZEhKaGJuTnNZWFJsS0RFd05qZzJMallzTUNraVBqeDFjMlVnWkdGMFlTMWpQU0l5T1NJZ2VHeHBibXM2YUhKbFpqMGlJMDFLV0MweExWUkZXQzFPTFRJNUlpOCtQQzluUGp4bklHUmhkR0V0Ylcxc0xXNXZaR1U5SW0xcElpQjBjbUZ1YzJadmNtMDlJblJ5WVc1emJHRjBaU2d4TVRBM05TNDJMREFwSWo0OGRYTmxJR1JoZEdFdFl6MGlNVVEwTlVRaUlIaHNhVzVyT21oeVpXWTlJaU5OU2xndE1TMVVSVmd0U1MweFJEUTFSQ0l2UGp3dlp6NDhaeUJrWVhSaExXMXRiQzF1YjJSbFBTSnRieUlnZEhKaGJuTm1iM0p0UFNKMGNtRnVjMnhoZEdVb01URTFOemd1Tml3d0tTSStQSFZ6WlNCa1lYUmhMV005SWpJNElpQjRiR2x1YXpwb2NtVm1QU0lqVFVwWUxURXRWRVZZTFU0dE1qZ2lMejQ4TDJjK1BHY2daR0YwWVMxdGJXd3RibTlrWlQwaWJXa2lJSFJ5WVc1elptOXliVDBpZEhKaGJuTnNZWFJsS0RFeE9UWTNMallzTUNraVBqeDFjMlVnWkdGMFlTMWpQU0l4UkRRMk55SWdlR3hwYm1zNmFISmxaajBpSTAxS1dDMHhMVlJGV0MxSkxURkVORFkzSWk4K1BDOW5QanhuSUdSaGRHRXRiVzFzTFc1dlpHVTlJbTF2SWlCMGNtRnVjMlp2Y20wOUluUnlZVzV6YkdGMFpTZ3hNalF6TWk0MkxEQXBJajQ4ZFhObElHUmhkR0V0WXowaU1qa2lJSGhzYVc1ck9taHlaV1k5SWlOTlNsZ3RNUzFVUlZndFRpMHlPU0l2UGp3dlp6NDhMMmMrUEM5blBqd3ZjM1puUGc9PSIsCgkiUmVhbFZpZXdTaXplSnNvbiIgOiAie1wiaGVpZ2h0XCI6MzU3LjE0Mjg2ODA0MTk5MjIsXCJ3aWR0aFwiOjQ1MTcuODU3MDU1NjY0MDYyNX0iCn0K"/>
    </extobj>
    <extobj name="2384804F-3998-4D57-9195-F3826E402611-32">
      <extobjdata type="2384804F-3998-4D57-9195-F3826E402611" data="ewoJIkltZ1NldHRpbmdKc29uIiA6ICJ7XCJoZWlnaHRcIjozOS4yODU3MTQyODU3MTQyODUsXCJ3aWR0aFwiOjI4My45Mjg1NzE0Mjg1NzE0fSIsCgkiTGF0ZXgiIDogInAoeSkgPSBcXGludCBwKHgseSlkeCA9IFxcaW50IHAoeXx4KXAoeClkeCIsCgkiTGF0ZXhJbWdCYXNlNjQiIDogIlBITjJaeUI0Yld4dWN6MGlhSFIwY0RvdkwzZDNkeTUzTXk1dmNtY3ZNakF3TUM5emRtY2lJSGRwWkhSb1BTSXpOaTQwTXpkbGVDSWdhR1ZwWjJoMFBTSTFMakF5TjJWNElpQnliMnhsUFNKcGJXY2lJR1p2WTNWellXSnNaVDBpWm1Gc2MyVWlJSFpwWlhkQ2IzZzlJakFnTFRFek5qRWdNVFl4TURVdU1TQXlNakl5SWlCNGJXeHVjenA0YkdsdWF6MGlhSFIwY0RvdkwzZDNkeTUzTXk1dmNtY3ZNVGs1T1M5NGJHbHVheUlnWVhKcFlTMW9hV1JrWlc0OUluUnlkV1VpSUhOMGVXeGxQU0oyWlhKMGFXTmhiQzFoYkdsbmJqb2dMVEV1T1RRNFpYZzdJRzFoZUMxM2FXUjBhRG9nT1RnbE95SStQR1JsWm5NK1BIQmhkR2dnYVdROUlrMUtXQzAyTUM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mpB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Fl3TFZSRldDMUpMVEZFTkRZMklpQmtQU0pOTWpFZ01qZzNVVEl4SURNd01TQXpOaUF6TXpWVU9EUWdOREEyVkRFMU9DQTBOREpSTVRrNUlEUTBNaUF5TWpRZ05ERTVWREkxTUNBek5UVlJNalE0SURNek5pQXlORGNnTXpNMFVUSTBOeUF6TXpFZ01qTXhJREk0T0ZReE9UZ2dNVGt4VkRFNE1pQXhNRFZSTVRneUlEWXlJREU1TmlBME5WUXlNemdnTWpkUk1qWXhJREkzSURJNE1TQXpPRlF6TVRJZ05qRlVNek01SURrMFVUTXpPU0E1TlNBek5EUWdNVEUwVkRNMU9DQXhOek5VTXpjM0lESTBOMUUwTVRVZ016azNJRFF4T1NBME1EUlJORE15SURRek1TQTBOaklnTkRNeFVUUTNOU0EwTXpFZ05EZ3pJRFF5TkZRME9UUWdOREV5VkRRNU5pQTBNRE5STkRrMklETTVNQ0EwTkRjZ01Ua3pWRE01TVNBdE1qTlJNell6SUMweE1EWWdNamswSUMweE5UVlVNVFUySUMweU1EVlJNVEV4SUMweU1EVWdOemNnTFRFNE0xUTBNeUF0TVRFM1VUUXpJQzA1TlNBMU1DQXRPREJVTmprZ0xUVTRWRGc1SUMwME9GUXhNRFlnTFRRMVVURTFNQ0F0TkRVZ01UVXdJQzA0TjFFeE5UQWdMVEV3TnlBeE16Z2dMVEV5TWxReE1UVWdMVEUwTWxReE1ESWdMVEUwTjB3NU9TQXRNVFE0VVRFd01TQXRNVFV6SURFeE9DQXRNVFl3VkRFMU1pQXRNVFkzU0RFMk1GRXhOemNnTFRFMk55QXhPRFlnTFRFMk5WRXlNVGtnTFRFMU5pQXlORGNnTFRFeU4xUXlPVEFnTFRZMVZETXhNeUF0T1ZRek1qRWdNakZNTXpFMUlERTNVVE13T1NBeE15QXlPVFlnTmxReU56QWdMVFpSTWpVd0lDMHhNU0F5TXpFZ0xURXhVVEU0TlNBdE1URWdNVFV3SURFeFZERXdOQ0E0TWxFeE1ETWdPRGtnTVRBeklERXhNMUV4TURNZ01UY3dJREV6T0NBeU5qSlVNVGN6SURNM09WRXhOek1nTXpnd0lERTNNeUF6T0RGUk1UY3pJRE01TUNBeE56TWdNemt6VkRFMk9TQTBNREJVTVRVNElEUXdORWd4TlRSUk1UTXhJRFF3TkNBeE1USWdNemcxVkRneUlETTBORlEyTlNBek1ESlVOVGNnTWpnd1VUVTFJREkzT0NBME1TQXlOemhJTWpkUk1qRWdNamcwSURJeElESTROMW9pTHo0OGNHRjBhQ0JwWkQwaVRVcFlMVFl3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mpB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1DMVVSVmd0VEU4dE1qSXlRaUlnWkQwaVRURXhOQ0F0TnprNFVURXpNaUF0T0RJMElERTJOU0F0T0RJMFNERTJOMUV4T1RVZ0xUZ3lOQ0F5TWpNZ0xUYzJORlF5TnpVZ0xUWXdNRlF6TWpBZ0xUTTVNVlF6TmpJZ0xURTJORkV6TmpVZ0xURTBNeUF6TmpjZ0xURXpNMUUwTXprZ01qa3lJRFV5TXlBMk5UVlVOalExSURFeE1qZFJOalV4SURFeE5EVWdOalUxSURFeE5UZFVOamN5SURFeU1ERlVOams1SURFeU5UZFVOek16SURFek1EWlVOemMzSURFek5EWlVPREk0SURFek5qQlJPRGcwSURFek5qQWdPVEV5SURFek1qVlVPVFEwSURFeU5EVlJPVFEwSURFeU1qQWdPVE15SURFeU1EVlVPVEE1SURFeE9EWlVPRGczSURFeE9ETlJPRFkySURFeE9ETWdPRFE1SURFeE9UaFVPRE15SURFeU16bFJPRE15SURFeU9EY2dPRGcxSURFeU9UWk1PRGd5SURFek1EQlJPRGM1SURFek1ETWdPRGMwSURFek1EZFVPRFkySURFek1UTlJPRFV4SURFek1qTWdPRE16SURFek1qTlJPREU1SURFek1qTWdPREEzSURFek1URlVOemMxSURFeU5UVlVOek0ySURFeE16bFVOamc1SURrek5sUTJNek1nTmpJNFVUVTNOQ0F5T1RNZ05URXdJQzAxVkRReE1DQXRORE0zVkRNMU5TQXROakk1VVRJM09DQXRPRFl5SURFMk5TQXRPRFl5VVRFeU5TQXRPRFl5SURreUlDMDRNekZVTlRVZ0xUYzBObEUxTlNBdE56RXhJRGMwSUMwMk9UaFVNVEV5SUMwMk9EVlJNVE16SUMwMk9EVWdNVFV3SUMwM01EQlVNVFkzSUMwM05ERlJNVFkzSUMwM09Ea2dNVEUwSUMwM09UaGFJaTgrUEhCaGRHZ2dhV1E5SWsxS1dDMDJNQz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yTU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Fl3TFZSRldDMUpMVEZFTkRVeElpQmtQU0pOTXpZMklEWTRNMUV6TmpjZ05qZ3pJRFF6T0NBMk9EaFVOVEV4SURZNU5GRTFNak1nTmprMElEVXlNeUEyT0RaUk5USXpJRFkzT1NBME5UQWdNemcwVkRNM05TQTRNMVF6TnpRZ05qaFJNemMwSURJMklEUXdNaUF5TmxFME1URWdNamNnTkRJeUlETTFVVFEwTXlBMU5TQTBOak1nTVRNeFVUUTJPU0F4TlRFZ05EY3pJREUxTWxFME56VWdNVFV6SURRNE15QXhOVE5JTkRnM1NEUTVNVkUxTURZZ01UVXpJRFV3TmlBeE5EVlJOVEEySURFME1DQTFNRE1nTVRJNVVUUTVNQ0EzT1NBME56TWdORGhVTkRRMUlEaFVOREUzSUMwNFVUUXdPU0F0TVRBZ016a3pJQzB4TUZFek5Ua2dMVEV3SURNek5pQTFWRE13TmlBek5rd3pNREFnTlRGUk1qazVJRFV5SURJNU5pQTFNRkV5T1RRZ05EZ2dNamt5SURRMlVUSXpNeUF0TVRBZ01UY3lJQzB4TUZFeE1UY2dMVEV3SURjMUlETXdWRE16SURFMU4xRXpNeUF5TURVZ05UTWdNalUxVkRFd01TQXpOREZSTVRRNElETTVPQ0F4T1RVZ05ESXdWREk0TUNBME5ESlJNek0ySURRME1pQXpOalFnTkRBd1VUTTJPU0F6T1RRZ016WTVJRE01TmxFek56QWdOREF3SURNNU5pQTFNRFZVTkRJMElEWXhObEUwTWpRZ05qSTVJRFF4TnlBMk16SlVNemM0SURZek4wZ3pOVGRSTXpVeElEWTBNeUF6TlRFZ05qUTFWRE0xTXlBMk5qUlJNelU0SURZNE15QXpOallnTmpneldrMHpOVElnTXpJMlVUTXlPU0EwTURVZ01qYzNJRFF3TlZFeU5ESWdOREExSURJeE1DQXpOelJVTVRZd0lESTVNMUV4TXpFZ01qRTBJREV4T1NBeE1qbFJNVEU1SURFeU5pQXhNVGtnTVRFNFZERXhPQ0F4TURaUk1URTRJRFl4SURFek5pQTBORlF4TnprZ01qWlJNak16SURJMklESTVNQ0E1T0V3eU9UZ2dNVEE1VERNMU1pQXpNalphSWk4K1BIQmhkR2dnYVdROUlrMUtXQzAyTUMxVVJWZ3RUaTAzUXlJZ1pEMGlUVEV6T1NBdE1qUTVTREV6TjFFeE1qVWdMVEkwT1NBeE1Ua2dMVEl6TlZZeU5URk1NVEl3SURjek4xRXhNekFnTnpVd0lERXpPU0EzTlRCUk1UVXlJRGMxTUNBeE5Ua2dOek0xVmkweU16VlJNVFV4SUMweU5Ea2dNVFF4SUMweU5EbElNVE0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VVFpSUhoc2FXNXJPbWh5WldZOUlpTk5TbGd0TmpBdFZFVllMVWt0TVVRME5VUWlMejQ4TDJjK1BHY2daR0YwWVMxdGJXd3RibTlrWlQwaWJXOGlJSFJ5WVc1elptOXliVDBpZEhKaGJuTnNZWFJsS0RVd015d3dLU0krUEhWelpTQmtZWFJoTFdNOUlqSTRJaUI0YkdsdWF6cG9jbVZtUFNJalRVcFlMVFl3TFZSRldDMU9MVEk0SWk4K1BDOW5QanhuSUdSaGRHRXRiVzFzTFc1dlpHVTlJbTFwSWlCMGNtRnVjMlp2Y20wOUluUnlZVzV6YkdGMFpTZzRPVElzTUNraVBqeDFjMlVnWkdGMFlTMWpQU0l4UkRRMk5pSWdlR3hwYm1zNmFISmxaajBpSTAxS1dDMDJNQzFVUlZndFNTMHhSRFEyTmlJdlBqd3ZaejQ4WnlCa1lYUmhMVzF0YkMxdWIyUmxQU0p0YnlJZ2RISmhibk5tYjNKdFBTSjBjbUZ1YzJ4aGRHVW9NVE00TWl3d0tTSStQSFZ6WlNCa1lYUmhMV005SWpJNUlpQjRiR2x1YXpwb2NtVm1QU0lqVFVwWUxUWXdMVlJGV0MxT0xUSTVJaTgrUEM5blBqeG5JR1JoZEdFdGJXMXNMVzV2WkdVOUltMXZJaUIwY21GdWMyWnZjbTA5SW5SeVlXNXpiR0YwWlNneU1EUTRMamdzTUNraVBqeDFjMlVnWkdGMFlTMWpQU0l6UkNJZ2VHeHBibXM2YUhKbFpqMGlJMDFLV0MwMk1DMVVSVmd0VGkwelJDSXZQand2Wno0OFp5QmtZWFJoTFcxdGJDMXViMlJsUFNKdGJ5SWdkSEpoYm5ObWIzSnRQU0owY21GdWMyeGhkR1VvTXpFd05DNDJMREFwSUhSeVlXNXpiR0YwWlNnd0lERXBJajQ4ZFhObElHUmhkR0V0WXowaU1qSXlRaUlnZUd4cGJtczZhSEpsWmowaUkwMUtXQzAyTUMxVVJWZ3RURTh0TWpJeVFpSXZQand2Wno0OFp5QmtZWFJoTFcxdGJDMXViMlJsUFNKdGFTSWdkSEpoYm5ObWIzSnRQU0owY21GdWMyeGhkR1VvTkRJeE5TNHlMREFwSWo0OGRYTmxJR1JoZEdFdFl6MGlNVVEwTlVRaUlIaHNhVzVyT21oeVpXWTlJaU5OU2xndE5qQXRWRVZZTFVrdE1VUTBOVVFpTHo0OEwyYytQR2NnWkdGMFlTMXRiV3d0Ym05a1pUMGliVzhpSUhSeVlXNXpabTl5YlQwaWRISmhibk5zWVhSbEtEUTNNVGd1TWl3d0tTSStQSFZ6WlNCa1lYUmhMV005SWpJNElpQjRiR2x1YXpwb2NtVm1QU0lqVFVwWUxUWXdMVlJGV0MxT0xUSTRJaTgrUEM5blBqeG5JR1JoZEdFdGJXMXNMVzV2WkdVOUltMXBJaUIwY21GdWMyWnZjbTA5SW5SeVlXNXpiR0YwWlNnMU1UQTNMaklzTUNraVBqeDFjMlVnWkdGMFlTMWpQU0l4UkRRMk5TSWdlR3hwYm1zNmFISmxaajBpSTAxS1dDMDJNQzFVUlZndFNTMHhSRFEyTlNJdlBqd3ZaejQ4WnlCa1lYUmhMVzF0YkMxdWIyUmxQU0p0YnlJZ2RISmhibk5tYjNKdFBTSjBjbUZ1YzJ4aGRHVW9OVFkzT1M0eUxEQXBJajQ4ZFhObElHUmhkR0V0WXowaU1rTWlJSGhzYVc1ck9taHlaV1k5SWlOTlNsZ3ROakF0VkVWWUxVNHRNa01pTHo0OEwyYytQR2NnWkdGMFlTMXRiV3d0Ym05a1pUMGliV2tpSUhSeVlXNXpabTl5YlQwaWRISmhibk5zWVhSbEtEWXhNak11T1N3d0tTSStQSFZ6WlNCa1lYUmhMV005SWpGRU5EWTJJaUI0YkdsdWF6cG9jbVZtUFNJalRVcFlMVFl3TFZSRldDMUpMVEZFTkRZMklpOCtQQzluUGp4bklHUmhkR0V0Ylcxc0xXNXZaR1U5SW0xdklpQjBjbUZ1YzJadmNtMDlJblJ5WVc1emJHRjBaU2cyTmpFekxqa3NNQ2tpUGp4MWMyVWdaR0YwWVMxalBTSXlPU0lnZUd4cGJtczZhSEpsWmowaUkwMUtXQzAyTUMxVVJWZ3RUaTB5T1NJdlBqd3ZaejQ4WnlCa1lYUmhMVzF0YkMxdWIyUmxQU0p0YVNJZ2RISmhibk5tYjNKdFBTSjBjbUZ1YzJ4aGRHVW9OekF3TWk0NUxEQXBJajQ4ZFhObElHUmhkR0V0WXowaU1VUTBOVEVpSUhoc2FXNXJPbWh5WldZOUlpTk5TbGd0TmpBdFZFVllMVWt0TVVRME5URWlMejQ4TDJjK1BHY2daR0YwWVMxdGJXd3RibTlrWlQwaWJXa2lJSFJ5WVc1elptOXliVDBpZEhKaGJuTnNZWFJsS0RjMU1qSXVPU3d3S1NJK1BIVnpaU0JrWVhSaExXTTlJakZFTkRZMUlpQjRiR2x1YXpwb2NtVm1QU0lqVFVwWUxUWXdMVlJGV0MxSkxURkVORFkxSWk4K1BDOW5QanhuSUdSaGRHRXRiVzFzTFc1dlpHVTlJbTF2SWlCMGNtRnVjMlp2Y20wOUluUnlZVzV6YkdGMFpTZzRNemN5TGpjc01Da2lQangxYzJVZ1pHRjBZUzFqUFNJelJDSWdlR3hwYm1zNmFISmxaajBpSTAxS1dDMDJNQzFVUlZndFRpMHpSQ0l2UGp3dlp6NDhaeUJrWVhSaExXMXRiQzF1YjJSbFBTSnRieUlnZEhKaGJuTm1iM0p0UFNKMGNtRnVjMnhoZEdVb09UUXlPQzQwTERBcElIUnlZVzV6YkdGMFpTZ3dJREVwSWo0OGRYTmxJR1JoZEdFdFl6MGlNakl5UWlJZ2VHeHBibXM2YUhKbFpqMGlJMDFLV0MwMk1DMVVSVmd0VEU4dE1qSXlRaUl2UGp3dlp6NDhaeUJrWVhSaExXMXRiQzF1YjJSbFBTSnRhU0lnZEhKaGJuTm1iM0p0UFNKMGNtRnVjMnhoZEdVb01UQTFNemt1TVN3d0tTSStQSFZ6WlNCa1lYUmhMV005SWpGRU5EVkVJaUI0YkdsdWF6cG9jbVZtUFNJalRVcFlMVFl3TFZSRldDMUpMVEZFTkRWRUlpOCtQQzluUGp4bklHUmhkR0V0Ylcxc0xXNXZaR1U5SW0xdklpQjBjbUZ1YzJadmNtMDlJblJ5WVc1emJHRjBaU2d4TVRBME1pNHhMREFwSWo0OGRYTmxJR1JoZEdFdFl6MGlNamdpSUhoc2FXNXJPbWh5WldZOUlpTk5TbGd0TmpBdFZFVllMVTR0TWpnaUx6NDhMMmMrUEdjZ1pHRjBZUzF0Yld3dGJtOWtaVDBpYldraUlIUnlZVzV6Wm05eWJUMGlkSEpoYm5Oc1lYUmxLREV4TkRNeExqRXNNQ2tpUGp4MWMyVWdaR0YwWVMxalBTSXhSRFEyTmlJZ2VHeHBibXM2YUhKbFpqMGlJMDFLV0MwMk1DMVVSVmd0U1MweFJEUTJOaUl2UGp3dlp6NDhaeUJrWVhSaExXMXRiQzF1YjJSbFBTSlVaVmhCZEc5dElpQmtZWFJoTFcxcWVDMTBaWGhqYkdGemN6MGlUMUpFSWlCMGNtRnVjMlp2Y20wOUluUnlZVzV6YkdGMFpTZ3hNVGt5TVM0eExEQXBJajQ4WnlCa1lYUmhMVzF0YkMxdWIyUmxQU0p0YnlJZ2RISmhibk5tYjNKdFBTSjBjbUZ1YzJ4aGRHVW9NQ0F0TUM0MUtTSStQSFZ6WlNCa1lYUmhMV005SWpkRElpQjRiR2x1YXpwb2NtVm1QU0lqVFVwWUxUWXdMVlJGV0MxT0xUZERJaTgrUEM5blBqd3ZaejQ4WnlCa1lYUmhMVzF0YkMxdWIyUmxQU0p0YVNJZ2RISmhibk5tYjNKdFBTSjBjbUZ1YzJ4aGRHVW9NVEl4T1RrdU1Td3dLU0krUEhWelpTQmtZWFJoTFdNOUlqRkVORFkxSWlCNGJHbHVhenBvY21WbVBTSWpUVXBZTFRZd0xWUkZXQzFKTFRGRU5EWTFJaTgrUEM5blBqeG5JR1JoZEdFdGJXMXNMVzV2WkdVOUltMXZJaUIwY21GdWMyWnZjbTA5SW5SeVlXNXpiR0YwWlNneE1qYzNNUzR4TERBcElqNDhkWE5sSUdSaGRHRXRZejBpTWpraUlIaHNhVzVyT21oeVpXWTlJaU5OU2xndE5qQXRWRVZZTFU0dE1qa2lMejQ4TDJjK1BHY2daR0YwWVMxdGJXd3RibTlrWlQwaWJXa2lJSFJ5WVc1elptOXliVDBpZEhKaGJuTnNZWFJsS0RFek1UWXdMakVzTUNraVBqeDFjMlVnWkdGMFlTMWpQU0l4UkRRMVJDSWdlR3hwYm1zNmFISmxaajBpSTAxS1dDMDJNQzFVUlZndFNTMHhSRFExUkNJdlBqd3ZaejQ4WnlCa1lYUmhMVzF0YkMxdWIyUmxQU0p0YnlJZ2RISmhibk5tYjNKdFBTSjBjbUZ1YzJ4aGRHVW9NVE0yTmpNdU1Td3dLU0krUEhWelpTQmtZWFJoTFdNOUlqSTRJaUI0YkdsdWF6cG9jbVZtUFNJalRVcFlMVFl3TFZSRldDMU9MVEk0SWk4K1BDOW5QanhuSUdSaGRHRXRiVzFzTFc1dlpHVTlJbTFwSWlCMGNtRnVjMlp2Y20wOUluUnlZVzV6YkdGMFpTZ3hOREExTWk0eExEQXBJajQ4ZFhObElHUmhkR0V0WXowaU1VUTBOalVpSUhoc2FXNXJPbWh5WldZOUlpTk5TbGd0TmpBdFZFVllMVWt0TVVRME5qVWlMejQ4TDJjK1BHY2daR0YwWVMxdGJXd3RibTlrWlQwaWJXOGlJSFJ5WVc1elptOXliVDBpZEhKaGJuTnNZWFJsS0RFME5qSTBMakVzTUNraVBqeDFjMlVnWkdGMFlTMWpQU0l5T1NJZ2VHeHBibXM2YUhKbFpqMGlJMDFLV0MwMk1DMVVSVmd0VGkweU9TSXZQand2Wno0OFp5QmtZWFJoTFcxdGJDMXViMlJsUFNKdGFTSWdkSEpoYm5ObWIzSnRQU0owY21GdWMyeGhkR1VvTVRVd01UTXVNU3d3S1NJK1BIVnpaU0JrWVhSaExXTTlJakZFTkRVeElpQjRiR2x1YXpwb2NtVm1QU0lqVFVwWUxUWXdMVlJGV0MxSkxURkVORFV4SWk4K1BDOW5QanhuSUdSaGRHRXRiVzFzTFc1dlpHVTlJbTFwSWlCMGNtRnVjMlp2Y20wOUluUnlZVzV6YkdGMFpTZ3hOVFV6TXk0eExEQXBJajQ4ZFhObElHUmhkR0V0WXowaU1VUTBOalVpSUhoc2FXNXJPbWh5WldZOUlpTk5TbGd0TmpBdFZFVllMVWt0TVVRME5qVWlMejQ4TDJjK1BDOW5Qand2Wno0OEwzTjJaejQ9IiwKCSJSZWFsVmlld1NpemVKc29uIiA6ICJ7XCJoZWlnaHRcIjo3ODMsXCJ3aWR0aFwiOjU2Nzl9Igp9Cg=="/>
    </extobj>
    <extobj name="2384804F-3998-4D57-9195-F3826E402611-33">
      <extobjdata type="2384804F-3998-4D57-9195-F3826E402611" data="ewoJIkltZ1NldHRpbmdKc29uIiA6ICJ7XCJoZWlnaHRcIjozOS4yODU3MTQyODU3MTQyODUsXCJ3aWR0aFwiOjI5OS45OTk5OTk5OTk5OTk5NH0iLAoJIkxhdGV4IiA6ICJcXG1hdGhiYntEfXggPSBcXG1hdGhiYntFfSh4IC0gXFxtYXRoYmJ7RX14KV4yID0gXFxpbnQoeCAtIFxcbWF0aGJie0V9eCleMnAoeClkeCIsCgkiTGF0ZXhJbWdCYXNlNjQiIDogIlBITjJaeUI0Yld4dWN6MGlhSFIwY0RvdkwzZDNkeTUzTXk1dmNtY3ZNakF3TUM5emRtY2lJSGRwWkhSb1BTSXpPQzQwT1RGbGVDSWdhR1ZwWjJoMFBTSTFMakF5TjJWNElpQnliMnhsUFNKcGJXY2lJR1p2WTNWellXSnNaVDBpWm1Gc2MyVWlJSFpwWlhkQ2IzZzlJakFnTFRFek5qRWdNVGN3TVRNdU1TQXlNakl5SWlCNGJXeHVjenA0YkdsdWF6MGlhSFIwY0RvdkwzZDNkeTUzTXk1dmNtY3ZNVGs1T1M5NGJHbHVheUlnWVhKcFlTMW9hV1JrWlc0OUluUnlkV1VpSUhOMGVXeGxQU0oyWlhKMGFXTmhiQzFoYkdsbmJqb2dMVEV1T1RRNFpYZzdJRzFoZUMxM2FXUjBhRG9nT1RnbE95SStQR1JsWm5NK1BIQmhkR2dnYVdROUlrMUtXQzB4TVRRdFZFVllMVVF0TVVRMU0wSWlJR1E5SWsweE5pQTJOalpSTVRZZ05qYzFJREk0SURZNE0wZ3hPVE5STXpJNUlEWTRNeUF6TmpRZ05qZ3lWRFF6TUNBMk56SlJOVE0wSURZMU1DQTJNREFnTlRnMVZEWTROaUEwTWpOUk5qZzRJRFF3TmlBMk9EZ2dNelV5VVRZNE9DQXlOelFnTmpjeklESXlObEUyTkRFZ01UTXdJRFUyTlNBM01sUXpPREVnTVZFek5qZ2dMVEVnTVRrMUlDMHhTREk0VVRFMklEVWdNVFlnTVRaUk1UWWdNelVnTlRNZ016VlJOamdnTXpZZ056VWdNemRVT0RjZ05ESlVPVFVnTlRKUk9UZ2dOakVnT1RnZ016UXhWRGsxSURZek1GRTVNU0EyTkRBZ09ETWdOalF6VkRVeklEWTBPRkV4TmlBMk5EZ2dNVFlnTmpZMldrMHlNemNnTmpRMlVUSXpOeUEyTkRnZ01UZzBJRFkwT0VneE1qaFJNVEk0SURZME55QXhNek1nTmpNeVVURXpOaUEyTWpBZ01UTTJJRE0wTVZFeE16WWdOalFnTVRNeklEVXdUREV5T0NBek5VZ3lNemRNTWpNd0lEUTRUREl5TmlBMk1WWXpORE5STWpJNElEWXlNQ0F5TXpFZ05qTXpVVEl6TWlBMk16WWdNak0zSURZME5scE5NalkwSURZeFVUSTNPQ0EwTUNBek1UQWdNelZSTXpZeklETTFJRFF3TVNBMU5WUTBOakVnTVRFeVZEUTVOaUF4T1ROVU5URXpJREk1TlZFMU1UVWdNek16SURVeE5TQXpORGxSTlRFMUlEUXhNU0ExTURRZ05EVTVVVFE0TVNBMU9UZ2dNemN6SURZME1WRXpOVEVnTmpRNElETXlNU0EyTkRoUk16QTBJRFkwT0NBeU9USWdOalF6VkRJM055QTJNelZVTWpZMElEWXlNVlkyTVZwTk5EWXhJRFl5T0ZFME5qSWdOakkzSURRM01TQTJNVFpVTkRnNUlEVTVORlExTURrZ05UVTVWRFV5T1NBMU1EbFVOVFEwSURRME1WUTFOVEFnTXpVeVVUVTFNQ0F4TmpVZ05EYzVJRGMxVERRMk9DQTFPVkUwTnpRZ05qRWdORGcwSURZMVZEVXlNaUE0TjFRMU56TWdNVEk0VkRZeE9DQXhPVFZVTmpVd0lESTVNRkUyTlRRZ016SXlJRFkxTkNBek5UUlJOalUwSURReE9DQTJNemdnTkRZMFZEVTRNU0ExTlRKUk5UVTVJRFUzTmlBMU1qa2dOVGsxVkRRNE1DQTJNakZNTkRZeElEWXlPRm9pTHo0OGNHRjBhQ0JwWkQwaVRVcFlMVEV4TkM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eE1UU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NVFF0VkVWWUxVUXRNVVExTTBNaUlHUTlJazB4TWlBMk5qWlJNVElnTmpjMUlESTBJRFk0TTBnMU9ESlJOVGt3SURZNE1DQTFPVE1nTmpjeVZqVTRPRkUxT1RNZ05URTBJRFU1TVNBMU1ESlVOVGMxSURRNU1GRTFOamNnTkRrd0lEVTJNeUEwT1RWVU5UVTFJRFV4TjFFMU5USWdOVFUySURVeE55QTFPVEJSTkRnMklEWXlNeUEwTkRVZ05qTTBWRE0wTUNBMk5EaElNamd5VVRJMk5pQTJNellnTWpZMElEWXlNRlF5TmpBZ05Ea3lWak0zTUVneU56ZFJNekk1SURNM05TQXpOVGdnTXpreFZEUXdOQ0EwTXpsUk5ESXdJRFE0TUNBME1qQWdOVEEyVVRReU1DQTFNamtnTkRNMklEVXlPVkUwTkRVZ05USTVJRFExTVNBMU1qRlJORFUxSURVeE55QTBOVFVnTXpZeFVUUTFOU0F6TXpNZ05EVTFJREk1T0ZRME5UWWdNalV6VVRRMU5pQXlNVGNnTkRVeklESXdOMVEwTXpjZ01UazNVVFF5TUNBeE9UWWdOREl3SURJeE4xRTBNakFnTWpRd0lEUXdOaUF5TnpCUk16YzNJRE15T0NBeU9EUWdNek0xU0RJMk1GWXlNREZSTWpZeElERTNOQ0F5TmpFZ01UTTBVVEkyTWlBM015QXlOalFnTmpGVU1qYzRJRE00VVRJNE1TQXpOaUF5T0RJZ016VklNek14VVRRd01DQXpOU0EwTkRrZ05UQlJOVGN4SURreklEWXdNaUF4TnpsUk5qQTFJREl3TXlBMk1qSWdNakF6VVRZeU9TQXlNRE1nTmpNMElERTVOMVEyTkRBZ01UZ3pVVFl6T0NBeE9ERWdOakkwSURrMVZEWXdOQ0F6VERZd01DQXRNVWd5TkZFeE1pQTFJREV5SURFMlVURXlJRE0xSURVeElETTFVVGt5SURNNElEazNJRFV5VVRFd01pQTJNQ0F4TURJZ016UXhWRGszSURZek1sRTVNU0EyTkRVZ05URWdOalE0VVRFeUlEWTBPQ0F4TWlBMk5qWmFUVEV6TnlBek5ERlJNVE0zSURFek1TQXhNellnT0RsVU1UTXdJRE0zVVRFeU9TQXpOaUF4TWprZ016VklNak0xVVRJek15QTBNU0F5TXpFZ05EaE1NakkySURZeFZqWXlNMHd5TXpFZ05qTTFUREl6TlNBMk5EaElNVEk1VVRFek1pQTJOREVnTVRNeklEWXpPRlF4TXpVZ05qQXpWREV6TnlBMU1UZFVNVE0zSURNME1WcE5OVFUzSURZd00xWTJORGhJTlRBMFVUVXdOQ0EyTkRZZ05URTFJRFl6T1ZFMU1qY2dOak0wSURVME1pQTJNVGxNTlRVM0lEWXdNMXBOTkRJd0lETXhOMVl6T1RkTU5EQTJJRE00TTFFek9UUWdNemN3SURNNE1DQXpOak5NTXpZMklETTFOVkV6TnpNZ016VXdJRE00TWlBek5EWlJOREF3SURNek15QTBNRGtnTXpJNFREUXlNQ0F6TVRkYVRUVTRNaUEyTVV3MU9EWWdPRGhSTlRnMUlEZzRJRFU0TWlBNE0xRTFOVGNnTmpFZ05USTJJRFEyVERVeE1TQXpOMHcxTkRJZ016VklOVGMzVVRVM055QXpOaUExTnpnZ016bFVOVGd3SURRNVZEVTRNaUEyTVZvaUx6NDhjR0YwYUNCcFpEMGlUVXBZTFRFeE5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VRFMExWUkZXQzFPTFRJeU1USWlJR1E5SWswNE5DQXlNemRVT0RRZ01qVXdWRGs0SURJM01FZzJOemxSTmprMElESTJNaUEyT1RRZ01qVXdWRFkzT1NBeU16QklPVGhST0RRZ01qTTNJRGcwSURJMU1Gb2lMejQ4Y0dGMGFDQnBaRDBpVFVwWUxURXhOQz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V4TkM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VRFMExWUkZXQzFNVHkweU1qSkNJaUJrUFNKTk1URTBJQzAzT1RoUk1UTXlJQzA0TWpRZ01UWTFJQzA0TWpSSU1UWTNVVEU1TlNBdE9ESTBJREl5TXlBdE56WTBWREkzTlNBdE5qQXdWRE15TUNBdE16a3hWRE0yTWlBdE1UWTBVVE0yTlNBdE1UUXpJRE0yTnlBdE1UTXpVVFF6T1NBeU9USWdOVEl6SURZMU5WUTJORFVnTVRFeU4xRTJOVEVnTVRFME5TQTJOVFVnTVRFMU4xUTJOeklnTVRJd01WUTJPVGtnTVRJMU4xUTNNek1nTVRNd05sUTNOemNnTVRNME5sUTRNamdnTVRNMk1GRTRPRFFnTVRNMk1DQTVNVElnTVRNeU5WUTVORFFnTVRJME5WRTVORFFnTVRJeU1DQTVNeklnTVRJd05WUTVNRGtnTVRFNE5sUTRPRGNnTVRFNE0xRTROallnTVRFNE15QTRORGtnTVRFNU9GUTRNeklnTVRJek9WRTRNeklnTVRJNE55QTRPRFVnTVRJNU5rdzRPRElnTVRNd01GRTROemtnTVRNd015QTROelFnTVRNd04xUTROallnTVRNeE0xRTROVEVnTVRNeU15QTRNek1nTVRNeU0xRTRNVGtnTVRNeU15QTRNRGNnTVRNeE1WUTNOelVnTVRJMU5WUTNNellnTVRFek9WUTJPRGtnT1RNMlZEWXpNeUEyTWpoUk5UYzBJREk1TXlBMU1UQWdMVFZVTkRFd0lDMDBNemRVTXpVMUlDMDJNamxSTWpjNElDMDROaklnTVRZMUlDMDROakpSTVRJMUlDMDROaklnT1RJZ0xUZ3pNVlExTlNBdE56UTJVVFUxSUMwM01URWdOelFnTFRZNU9GUXhNVElnTFRZNE5WRXhNek1nTFRZNE5TQXhOVEFnTFRjd01GUXhOamNnTFRjME1WRXhOamNnTFRjNE9TQXhNVFFnTFRjNU9Gb2lMejQ4Y0dGMGFDQnBaRDBpVFVwWUxURXhOQz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VEUwTFZSRldDMUpMVEZFTkRVeElpQmtQU0pOTXpZMklEWTRNMUV6TmpjZ05qZ3pJRFF6T0NBMk9EaFVOVEV4SURZNU5GRTFNak1nTmprMElEVXlNeUEyT0RaUk5USXpJRFkzT1NBME5UQWdNemcwVkRNM05TQTRNMVF6TnpRZ05qaFJNemMwSURJMklEUXdNaUF5TmxFME1URWdNamNnTkRJeUlETTFVVFEwTXlBMU5TQTBOak1nTVRNeFVUUTJPU0F4TlRFZ05EY3pJREUxTWxFME56VWdNVFV6SURRNE15QXhOVE5JTkRnM1NEUTVNVkUxTURZZ01UVXpJRFV3TmlBeE5EVlJOVEEySURFME1DQTFNRE1nTVRJNVVUUTVNQ0EzT1NBME56TWdORGhVTkRRMUlEaFVOREUzSUMwNFVUUXdPU0F0TVRBZ016a3pJQzB4TUZFek5Ua2dMVEV3SURNek5pQTFWRE13TmlBek5rd3pNREFnTlRGUk1qazVJRFV5SURJNU5pQTFNRkV5T1RRZ05EZ2dNamt5SURRMlVUSXpNeUF0TVRBZ01UY3lJQzB4TUZFeE1UY2dMVEV3SURjMUlETXdWRE16SURFMU4xRXpNeUF5TURVZ05UTWdNalUxVkRFd01TQXpOREZSTVRRNElETTVPQ0F4T1RVZ05ESXdWREk0TUNBME5ESlJNek0ySURRME1pQXpOalFnTkRBd1VUTTJPU0F6T1RRZ016WTVJRE01TmxFek56QWdOREF3SURNNU5pQTFNRFZVTkRJMElEWXhObEUwTWpRZ05qSTVJRFF4TnlBMk16SlVNemM0SURZek4wZ3pOVGRSTXpVeElEWTBNeUF6TlRFZ05qUTFWRE0xTXlBMk5qUlJNelU0SURZNE15QXpOallnTmpneldrMHpOVElnTXpJMlVUTXlPU0EwTURVZ01qYzNJRFF3TlZFeU5ESWdOREExSURJeE1DQXpOelJVTVRZd0lESTVNMUV4TXpFZ01qRTBJREV4T1NBeE1qbFJNVEU1SURFeU5pQXhNVGtnTVRFNFZERXhPQ0F4TURaUk1URTRJRFl4SURFek5pQTBORlF4TnprZ01qWlJNak16SURJMklESTVNQ0E1T0V3eU9UZ2dNVEE1VERNMU1pQXpNalphSWk4K1BDOWtaV1p6UGp4bklITjBjbTlyWlQwaVkzVnljbVZ1ZEVOdmJHOXlJaUJtYVd4c1BTSmpkWEp5Wlc1MFEyOXNiM0lpSUhOMGNtOXJaUzEzYVdSMGFEMGlNQ0lnZEhKaGJuTm1iM0p0UFNKelkyRnNaU2d4TEMweEtTSStQR2NnWkdGMFlTMXRiV3d0Ym05a1pUMGliV0YwYUNJK1BHY2daR0YwWVMxdGJXd3RibTlrWlQwaVZHVllRWFJ2YlNJZ1pHRjBZUzF0YW5ndGRHVjRZMnhoYzNNOUlrOVNSQ0krUEdjZ1pHRjBZUzF0Yld3dGJtOWtaVDBpYldraVBqeDFjMlVnWkdGMFlTMWpQU0l4UkRVelFpSWdlR3hwYm1zNmFISmxaajBpSTAxS1dDMHhNVFF0VkVWWUxVUXRNVVExTTBJaUx6NDhMMmMrUEM5blBqeG5JR1JoZEdFdGJXMXNMVzV2WkdVOUltMXBJaUIwY21GdWMyWnZjbTA5SW5SeVlXNXpiR0YwWlNnM01qSXNNQ2tpUGp4MWMyVWdaR0YwWVMxalBTSXhSRFEyTlNJZ2VHeHBibXM2YUhKbFpqMGlJMDFLV0MweE1UUXRWRVZZTFVrdE1VUTBOalVpTHo0OEwyYytQR2NnWkdGMFlTMXRiV3d0Ym05a1pUMGliVzhpSUhSeVlXNXpabTl5YlQwaWRISmhibk5zWVhSbEtERTFOekV1T0N3d0tTSStQSFZ6WlNCa1lYUmhMV005SWpORUlpQjRiR2x1YXpwb2NtVm1QU0lqVFVwWUxURXhOQzFVUlZndFRpMHpSQ0l2UGp3dlp6NDhaeUJrWVhSaExXMXRiQzF1YjJSbFBTSlVaVmhCZEc5dElpQmtZWFJoTFcxcWVDMTBaWGhqYkdGemN6MGlUMUpFSWlCMGNtRnVjMlp2Y20wOUluUnlZVzV6YkdGMFpTZ3lOakkzTGpZc01Da2lQanhuSUdSaGRHRXRiVzFzTFc1dlpHVTlJbTFwSWo0OGRYTmxJR1JoZEdFdFl6MGlNVVExTTBNaUlIaHNhVzVyT21oeVpXWTlJaU5OU2xndE1URTBMVlJGV0MxRUxURkVOVE5ESWk4K1BDOW5Qand2Wno0OFp5QmtZWFJoTFcxdGJDMXViMlJsUFNKdGJ5SWdkSEpoYm5ObWIzSnRQU0owY21GdWMyeGhkR1VvTXpJNU5DNDJMREFwSWo0OGRYTmxJR1JoZEdFdFl6MGlNamdpSUhoc2FXNXJPbWh5WldZOUlpTk5TbGd0TVRFMExWUkZXQzFPTFRJNElpOCtQQzluUGp4bklHUmhkR0V0Ylcxc0xXNXZaR1U5SW0xcElpQjBjbUZ1YzJadmNtMDlJblJ5WVc1emJHRjBaU2d6TmpnekxqWXNNQ2tpUGp4MWMyVWdaR0YwWVMxalBTSXhSRFEyTlNJZ2VHeHBibXM2YUhKbFpqMGlJMDFLV0MweE1UUXRWRVZZTFVrdE1VUTBOalVpTHo0OEwyYytQR2NnWkdGMFlTMXRiV3d0Ym05a1pUMGliVzhpSUhSeVlXNXpabTl5YlQwaWRISmhibk5zWVhSbEtEUTBOemN1T0N3d0tTSStQSFZ6WlNCa1lYUmhMV005SWpJeU1USWlJSGhzYVc1ck9taHlaV1k5SWlOTlNsZ3RNVEUwTFZSRldDMU9MVEl5TVRJaUx6NDhMMmMrUEdjZ1pHRjBZUzF0Yld3dGJtOWtaVDBpVkdWWVFYUnZiU0lnWkdGMFlTMXRhbmd0ZEdWNFkyeGhjM005SWs5U1JDSWdkSEpoYm5ObWIzSnRQU0owY21GdWMyeGhkR1VvTlRRM09Dd3dLU0krUEdjZ1pHRjBZUzF0Yld3dGJtOWtaVDBpYldraVBqeDFjMlVnWkdGMFlTMWpQU0l4UkRVelF5SWdlR3hwYm1zNmFISmxaajBpSTAxS1dDMHhNVFF0VkVWWUxVUXRNVVExTTBNaUx6NDhMMmMrUEM5blBqeG5JR1JoZEdFdGJXMXNMVzV2WkdVOUltMXBJaUIwY21GdWMyWnZjbTA5SW5SeVlXNXpiR0YwWlNnMk1UUTFMREFwSWo0OGRYTmxJR1JoZEdFdFl6MGlNVVEwTmpVaUlIaHNhVzVyT21oeVpXWTlJaU5OU2xndE1URTBMVlJGV0MxSkxURkVORFkxSWk4K1BDOW5QanhuSUdSaGRHRXRiVzFzTFc1dlpHVTlJbTF6ZFhBaUlIUnlZVzV6Wm05eWJUMGlkSEpoYm5Oc1lYUmxLRFkzTVRjc01Da2lQanhuSUdSaGRHRXRiVzFzTFc1dlpHVTlJbTF2SWo0OGRYTmxJR1JoZEdFdFl6MGlNamtpSUhoc2FXNXJPbWh5WldZOUlpTk5TbGd0TVRFMExWUkZXQzFPTFRJNUlpOCtQQzluUGp4bklHUmhkR0V0Ylcxc0xXNXZaR1U5SW0xdUlpQjBjbUZ1YzJadmNtMDlJblJ5WVc1emJHRjBaU2cwTWpJc05ERXpLU0J6WTJGc1pTZ3dMamN3TnlraVBqeDFjMlVnWkdGMFlTMWpQU0l6TWlJZ2VHeHBibXM2YUhKbFpqMGlJMDFLV0MweE1UUXRWRVZZTFU0dE16SWlMejQ4TDJjK1BDOW5QanhuSUdSaGRHRXRiVzFzTFc1dlpHVTlJbTF2SWlCMGNtRnVjMlp2Y20wOUluUnlZVzV6YkdGMFpTZzNPREl3TGpNc01Da2lQangxYzJVZ1pHRjBZUzFqUFNJelJDSWdlR3hwYm1zNmFISmxaajBpSTAxS1dDMHhNVFF0VkVWWUxVNHRNMFFpTHo0OEwyYytQR2NnWkdGMFlTMXRiV3d0Ym05a1pUMGliVzhpSUhSeVlXNXpabTl5YlQwaWRISmhibk5zWVhSbEtEZzROell1TVN3d0tTQjBjbUZ1YzJ4aGRHVW9NQ0F4S1NJK1BIVnpaU0JrWVhSaExXTTlJakl5TWtJaUlIaHNhVzVyT21oeVpXWTlJaU5OU2xndE1URTBMVlJGV0MxTVR5MHlNakpDSWk4K1BDOW5QanhuSUdSaGRHRXRiVzFzTFc1dlpHVTlJbTF2SWlCMGNtRnVjMlp2Y20wOUluUnlZVzV6YkdGMFpTZzVPREl3TGpFc01Da2lQangxYzJVZ1pHRjBZUzFqUFNJeU9DSWdlR3hwYm1zNmFISmxaajBpSTAxS1dDMHhNVFF0VkVWWUxVNHRNamdpTHo0OEwyYytQR2NnWkdGMFlTMXRiV3d0Ym05a1pUMGliV2tpSUhSeVlXNXpabTl5YlQwaWRISmhibk5zWVhSbEtERXdNakE1TGpFc01Da2lQangxYzJVZ1pHRjBZUzFqUFNJeFJEUTJOU0lnZUd4cGJtczZhSEpsWmowaUkwMUtXQzB4TVRRdFZFVllMVWt0TVVRME5qVWlMejQ4TDJjK1BHY2daR0YwWVMxdGJXd3RibTlrWlQwaWJXOGlJSFJ5WVc1elptOXliVDBpZEhKaGJuTnNZWFJsS0RFeE1EQXpMak1zTUNraVBqeDFjMlVnWkdGMFlTMWpQU0l5TWpFeUlpQjRiR2x1YXpwb2NtVm1QU0lqVFVwWUxURXhOQzFVUlZndFRpMHlNakV5SWk4K1BDOW5QanhuSUdSaGRHRXRiVzFzTFc1dlpHVTlJbFJsV0VGMGIyMGlJR1JoZEdFdGJXcDRMWFJsZUdOc1lYTnpQU0pQVWtRaUlIUnlZVzV6Wm05eWJUMGlkSEpoYm5Oc1lYUmxLREV5TURBekxqWXNNQ2tpUGp4bklHUmhkR0V0Ylcxc0xXNXZaR1U5SW0xcElqNDhkWE5sSUdSaGRHRXRZejBpTVVRMU0wTWlJSGhzYVc1ck9taHlaV1k5SWlOTlNsZ3RNVEUwTFZSRldDMUVMVEZFTlRORElpOCtQQzluUGp3dlp6NDhaeUJrWVhSaExXMXRiQzF1YjJSbFBTSnRhU0lnZEhKaGJuTm1iM0p0UFNKMGNtRnVjMnhoZEdVb01USTJOekF1Tml3d0tTSStQSFZ6WlNCa1lYUmhMV005SWpGRU5EWTFJaUI0YkdsdWF6cG9jbVZtUFNJalRVcFlMVEV4TkMxVVJWZ3RTUzB4UkRRMk5TSXZQand2Wno0OFp5QmtZWFJoTFcxdGJDMXViMlJsUFNKdGMzVndJaUIwY21GdWMyWnZjbTA5SW5SeVlXNXpiR0YwWlNneE16STBNaTQyTERBcElqNDhaeUJrWVhSaExXMXRiQzF1YjJSbFBTSnRieUkrUEhWelpTQmtZWFJoTFdNOUlqSTVJaUI0YkdsdWF6cG9jbVZtUFNJalRVcFlMVEV4TkMxVVJWZ3RUaTB5T1NJdlBqd3ZaejQ4WnlCa1lYUmhMVzF0YkMxdWIyUmxQU0p0YmlJZ2RISmhibk5tYjNKdFBTSjBjbUZ1YzJ4aGRHVW9OREl5TERReE15a2djMk5oYkdVb01DNDNNRGNwSWo0OGRYTmxJR1JoZEdFdFl6MGlNeklpSUhoc2FXNXJPbWh5WldZOUlpTk5TbGd0TVRFMExWUkZXQzFPTFRNeUlpOCtQQzluUGp3dlp6NDhaeUJrWVhSaExXMXRiQzF1YjJSbFBTSnRhU0lnZEhKaGJuTm1iM0p0UFNKMGNtRnVjMnhoZEdVb01UUXdOamd1TVN3d0tTSStQSFZ6WlNCa1lYUmhMV005SWpGRU5EVkVJaUI0YkdsdWF6cG9jbVZtUFNJalRVcFlMVEV4TkMxVVJWZ3RTUzB4UkRRMVJDSXZQand2Wno0OFp5QmtZWFJoTFcxdGJDMXViMlJsUFNKdGJ5SWdkSEpoYm5ObWIzSnRQU0owY21GdWMyeGhkR1VvTVRRMU56RXVNU3d3S1NJK1BIVnpaU0JrWVhSaExXTTlJakk0SWlCNGJHbHVhenBvY21WbVBTSWpUVXBZTFRFeE5DMVVSVmd0VGkweU9DSXZQand2Wno0OFp5QmtZWFJoTFcxdGJDMXViMlJsUFNKdGFTSWdkSEpoYm5ObWIzSnRQU0owY21GdWMyeGhkR1VvTVRRNU5qQXVNU3d3S1NJK1BIVnpaU0JrWVhSaExXTTlJakZFTkRZMUlpQjRiR2x1YXpwb2NtVm1QU0lqVFVwWUxURXhOQzFVUlZndFNTMHhSRFEyTlNJdlBqd3ZaejQ4WnlCa1lYUmhMVzF0YkMxdWIyUmxQU0p0YnlJZ2RISmhibk5tYjNKdFBTSjBjbUZ1YzJ4aGRHVW9NVFUxTXpJdU1Td3dLU0krUEhWelpTQmtZWFJoTFdNOUlqSTVJaUI0YkdsdWF6cG9jbVZtUFNJalRVcFlMVEV4TkMxVVJWZ3RUaTB5T1NJdlBqd3ZaejQ4WnlCa1lYUmhMVzF0YkMxdWIyUmxQU0p0YVNJZ2RISmhibk5tYjNKdFBTSjBjbUZ1YzJ4aGRHVW9NVFU1TWpFdU1Td3dLU0krUEhWelpTQmtZWFJoTFdNOUlqRkVORFV4SWlCNGJHbHVhenBvY21WbVBTSWpUVXBZTFRFeE5DMVVSVmd0U1MweFJEUTFNU0l2UGp3dlp6NDhaeUJrWVhSaExXMXRiQzF1YjJSbFBTSnRhU0lnZEhKaGJuTm1iM0p0UFNKMGNtRnVjMnhoZEdVb01UWTBOREV1TVN3d0tTSStQSFZ6WlNCa1lYUmhMV005SWpGRU5EWTFJaUI0YkdsdWF6cG9jbVZtUFNJalRVcFlMVEV4TkMxVVJWZ3RTUzB4UkRRMk5TSXZQand2Wno0OEwyYytQQzluUGp3dmMzWm5QZz09IiwKCSJSZWFsVmlld1NpemVKc29uIiA6ICJ7XCJoZWlnaHRcIjo3ODUuNzE0MjYzOTE2MDE1NixcIndpZHRoXCI6NjAwMH0iCn0K"/>
    </extobj>
    <extobj name="2384804F-3998-4D57-9195-F3826E402611-34">
      <extobjdata type="2384804F-3998-4D57-9195-F3826E402611" data="ewoJIkltZ1NldHRpbmdKc29uIiA6ICJ7XCJoZWlnaHRcIjoxNy44NTcxNDI4NTcxNDI4NTQsXCJ3aWR0aFwiOjMzLjAzNTcxNDI4NTcxNDI4NX0iLAoJIkxhdGV4IiA6ICJwKHgpIiwKCSJMYXRleEltZ0Jhc2U2NCIgOiAiUEhOMlp5QjRiV3h1Y3owaWFIUjBjRG92TDNkM2R5NTNNeTV2Y21jdk1qQXdNQzl6ZG1jaUlIZHBaSFJvUFNJMExqRTVNbVY0SWlCb1pXbG5hSFE5SWpJdU1qWXlaWGdpSUhKdmJHVTlJbWx0WnlJZ1ptOWpkWE5oWW14bFBTSm1ZV3h6WlNJZ2RtbGxkMEp2ZUQwaU1DQXROelV3SURFNE5UTWdNVEF3TUNJZ2VHMXNibk02ZUd4cGJtczlJbWgwZEhBNkx5OTNkM2N1ZHpNdWIzSm5MekU1T1RrdmVHeHBibXNpSUdGeWFXRXRhR2xrWkdWdVBTSjBjblZsSWlCemRIbHNaVDBpZG1WeWRHbGpZV3d0WVd4cFoyNDZJQzB3TGpVMk5tVjRPeUJ0WVhndGQybGtkR2c2SURrNEpUc2lQanhrWldaelBqeHdZWFJvSUdsa1BTSk5TbGd0Tm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m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y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VVFpSUhoc2FXNXJPbWh5WldZOUlpTk5TbGd0TmkxVVJWZ3RTUzB4UkRRMVJDSXZQand2Wno0OFp5QmtZWFJoTFcxdGJDMXViMlJsUFNKdGJ5SWdkSEpoYm5ObWIzSnRQU0owY21GdWMyeGhkR1VvTlRBekxEQXBJajQ4ZFhObElHUmhkR0V0WXowaU1qZ2lJSGhzYVc1ck9taHlaV1k5SWlOTlNsZ3ROaTFVUlZndFRpMHlPQ0l2UGp3dlp6NDhaeUJrWVhSaExXMXRiQzF1YjJSbFBTSnRhU0lnZEhKaGJuTm1iM0p0UFNKMGNtRnVjMnhoZEdVb09Ea3lMREFwSWo0OGRYTmxJR1JoZEdFdFl6MGlNVVEwTmpVaUlIaHNhVzVyT21oeVpXWTlJaU5OU2xndE5pMVVSVmd0U1MweFJEUTJOU0l2UGp3dlp6NDhaeUJrWVhSaExXMXRiQzF1YjJSbFBTSnRieUlnZEhKaGJuTm1iM0p0UFNKMGNtRnVjMnhoZEdVb01UUTJOQ3d3S1NJK1BIVnpaU0JrWVhSaExXTTlJakk1SWlCNGJHbHVhenBvY21WbVBTSWpUVXBZTFRZdFZFVllMVTR0TWpraUx6NDhMMmMrUEM5blBqd3ZaejQ4TDNOMlp6ND0iLAoJIlJlYWxWaWV3U2l6ZUpzb24iIDogIntcImhlaWdodFwiOjM1NyxcIndpZHRoXCI6NjYxfSIKfQo="/>
    </extobj>
    <extobj name="2384804F-3998-4D57-9195-F3826E402611-35">
      <extobjdata type="2384804F-3998-4D57-9195-F3826E402611" data="ewoJIkltZ1NldHRpbmdKc29uIiA6ICJ7XCJoZWlnaHRcIjoxNy44NTcxNDI4NTcxNDI4NTQsXCJ3aWR0aFwiOjI5Ni40Mjg1NzE0Mjg1NzE0fSIsCgkiTGF0ZXgiIDogIlxcbWF0aGJie0R9W1ggKyBZXSA9IFxcbWF0aGJie0R9W1hdICsgXFxtYXRoYmJ7RH1bWV0gKyAyY292KFgsWSkiLAoJIkxhdGV4SW1nQmFzZTY0IiA6ICJQSE4yWnlCNGJXeHVjejBpYUhSMGNEb3ZMM2QzZHk1M015NXZjbWN2TWpBd01DOXpkbWNpSUhkcFpIUm9QU0l6T0M0d01qSmxlQ0lnYUdWcFoyaDBQU0l5TGpJMk1tVjRJaUJ5YjJ4bFBTSnBiV2NpSUdadlkzVnpZV0pzWlQwaVptRnNjMlVpSUhacFpYZENiM2c5SWpBZ0xUYzFNQ0F4Tmpnd05TNDJJREV3TURBaUlIaHRiRzV6T25oc2FXNXJQU0pvZEhSd09pOHZkM2QzTG5jekxtOXlaeTh4T1RrNUwzaHNhVzVySWlCaGNtbGhMV2hwWkdSbGJqMGlkSEoxWlNJZ2MzUjViR1U5SW5abGNuUnBZMkZzTFdGc2FXZHVPaUF0TUM0MU5qWmxlRHNnYldGNExYZHBaSFJvT2lBNU9DVTdJajQ4WkdWbWN6NDhjR0YwYUNCcFpEMGlUVXBZTFRFeU9DMVVSVmd0UkMweFJEVXpRaUlnWkQwaVRURTJJRFkyTmxFeE5pQTJOelVnTWpnZ05qZ3pTREU1TTFFek1qa2dOamd6SURNMk5DQTJPREpVTkRNd0lEWTNNbEUxTXpRZ05qVXdJRFl3TUNBMU9EVlVOamcySURReU0xRTJPRGdnTkRBMklEWTRPQ0F6TlRKUk5qZzRJREkzTkNBMk56TWdNakkyVVRZME1TQXhNekFnTlRZMUlEY3lWRE00TVNBeFVUTTJPQ0F0TVNBeE9UVWdMVEZJTWpoUk1UWWdOU0F4TmlBeE5sRXhOaUF6TlNBMU15QXpOVkUyT0NBek5pQTNOU0F6TjFRNE55QTBNbFE1TlNBMU1sRTVPQ0EyTVNBNU9DQXpOREZVT1RVZ05qTXdVVGt4SURZME1DQTRNeUEyTkROVU5UTWdOalE0VVRFMklEWTBPQ0F4TmlBMk5qWmFUVEl6TnlBMk5EWlJNak0zSURZME9DQXhPRFFnTmpRNFNERXlPRkV4TWpnZ05qUTNJREV6TXlBMk16SlJNVE0ySURZeU1DQXhNellnTXpReFVURXpOaUEyTkNBeE16TWdOVEJNTVRJNElETTFTREl6TjB3eU16QWdORGhNTWpJMklEWXhWak0wTTFFeU1qZ2dOakl3SURJek1TQTJNek5STWpNeUlEWXpOaUF5TXpjZ05qUTJXazB5TmpRZ05qRlJNamM0SURRd0lETXhNQ0F6TlZFek5qTWdNelVnTkRBeElEVTFWRFEyTVNBeE1USlVORGsySURFNU0xUTFNVE1nTWprMVVUVXhOU0F6TXpNZ05URTFJRE0wT1ZFMU1UVWdOREV4SURVd05DQTBOVGxSTkRneElEVTVPQ0F6TnpNZ05qUXhVVE0xTVNBMk5EZ2dNekl4SURZME9GRXpNRFFnTmpRNElESTVNaUEyTkROVU1qYzNJRFl6TlZReU5qUWdOakl4VmpZeFdrMDBOakVnTmpJNFVUUTJNaUEyTWpjZ05EY3hJRFl4TmxRME9Ea2dOVGswVkRVd09TQTFOVGxVTlRJNUlEVXdPVlExTkRRZ05EUXhWRFUxTUNBek5USlJOVFV3SURFMk5TQTBOemtnTnpWTU5EWTRJRFU1VVRRM05DQTJNU0EwT0RRZ05qVlVOVEl5SURnM1ZEVTNNeUF4TWpoVU5qRTRJREU1TlZRMk5UQWdNamt3VVRZMU5DQXpNaklnTmpVMElETTFORkUyTlRRZ05ERTRJRFl6T0NBME5qUlVOVGd4SURVMU1sRTFOVGtnTlRjMklEVXlPU0ExT1RWVU5EZ3dJRFl5TVV3ME5qRWdOakk0V2lJdlBqeHdZWFJvSUdsa1BTSk5TbGd0TVRJNExWUkZXQzFPTFRWQ0lpQmtQU0pOTVRFNElDMHlOVEJXTnpVd1NESTFOVlkzTVRCSU1UVTRWaTB5TVRCSU1qVTFWaTB5TlRCSU1URTRXaUl2UGp4d1lYUm9JR2xrUFNKTlNsZ3RNVEk0TFZSRldDMUpMVEZFTkRSQ0lpQmtQU0pOTkRJZ01FZzBNRkV5TmlBd0lESTJJREV4VVRJMklERTFJREk1SURJM1VUTXpJRFF4SURNMklEUXpWRFUxSURRMlVURTBNU0EwT1NBeE9UQWdPVGhSTWpBd0lERXdPQ0F6TURZZ01qSTBWRFF4TVNBek5ESlJNekF5SURZeU1DQXlPVGNnTmpJMVVUSTRPQ0EyTXpZZ01qTTBJRFl6TjBneU1EWlJNakF3SURZME15QXlNREFnTmpRMVZESXdNaUEyTmpSUk1qQTJJRFkzTnlBeU1USWdOamd6U0RJeU5sRXlOakFnTmpneElETTBOeUEyT0RGUk16Z3dJRFk0TVNBME1EZ2dOamd4VkRRMU15QTJPREpVTkRjeklEWTRNbEUwT1RBZ05qZ3lJRFE1TUNBMk56RlJORGt3SURZM01DQTBPRGdnTmpVNFVUUTROQ0EyTkRNZ05EZ3hJRFkwTUZRME5qVWdOak0zVVRRek5DQTJNelFnTkRFeElEWXlNRXcwT0RnZ05ESTJURFUwTVNBME9EVlJOalEySURVNU9DQTJORFlnTmpFd1VUWTBOaUEyTWpnZ05qSXlJRFl6TlZFMk1UY2dOak0xSURZd09TQTJNemRSTlRrMElEWXpOeUExT1RRZ05qUTRVVFU1TkNBMk5UQWdOVGsySURZMk5GRTJNREFnTmpjM0lEWXdOaUEyT0ROSU5qRTRVVFl4T1NBMk9ETWdOalF6SURZNE0xUTJPVGNnTmpneFZEY3pPQ0EyT0RCUk9ESTRJRFk0TUNBNE16Y2dOamd6U0RnME5WRTROVElnTmpjMklEZzFNaUEyTnpKUk9EVXdJRFkwTnlBNE5EQWdOak0zU0RneU5GRTNPVEFnTmpNMklEYzJNeUEyTWpoVU56SXlJRFl4TVZRMk9UZ2dOVGt6VERZNE55QTFPRFJSTmpnM0lEVTROU0ExT1RJZ05EZ3dURFV3TlNBek9EUlJOVEExSURNNE15QTFNellnTXpBMFZEWXdNU0F4TkRKVU5qTTRJRFUyVVRZME9DQTBOeUEyT1RrZ05EWlJOek0wSURRMklEY3pOQ0F6TjFFM016UWdNelVnTnpNeUlESXpVVGN5T0NBM0lEY3lOU0EwVkRjeE1TQXhVVGN3T0NBeElEWTNPQ0F4VkRVNE9TQXlVVFV5T0NBeUlEUTVOaUF5VkRRMk1TQXhVVFEwTkNBeElEUTBOQ0F4TUZFME5EUWdNVEVnTkRRMklESTFVVFEwT0NBek5TQTBOVEFnTXpsVU5EVTFJRFEwVkRRMk5DQTBObFEwT0RBZ05EZFVOVEEySURVMFVUVXlNeUEyTWlBMU1qTWdOalJSTlRJeUlEWTBJRFEzTmlBeE9ERk1OREk1SURJNU9WRXlOREVnT1RVZ01qTTJJRGcwVVRJek1pQTNOaUF5TXpJZ056SlJNak15SURVeklESTJNU0EwTjFFeU5qSWdORGNnTWpZM0lEUTNWREkzTXlBME5sRXlOellnTkRZZ01qYzNJRFEyVkRJNE1DQTBOVlF5T0RNZ05ESlVNamcwSURNMVVUSTROQ0F5TmlBeU9ESWdNVGxSTWpjNUlEWWdNamMySURSVU1qWXhJREZSTWpVNElERWdNalF6SURGVU1qQXhJREpVTVRReUlESlJOalFnTWlBME1pQXdXaUl2UGp4d1lYUm9JR2xrUFNKTlNsZ3RNVEk0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Y0dGMGFDQnBaRDBpVFVwWUxURXlPQzFVUlZndFNTMHhSRFEwUXlJZ1pEMGlUVFkySURZek4xRTFOQ0EyTXpjZ05Ea2dOak0zVkRNNUlEWXpPRlF6TWlBMk5ERlVNekFnTmpRM1ZETXpJRFkyTkZRME1pQTJPREpSTkRRZ05qZ3pJRFUySURZNE0xRXhNRFFnTmpnd0lERTJOU0EyT0RCUk1qZzRJRFk0TUNBek1EWWdOamd6U0RNeE5sRXpNaklnTmpjM0lETXlNaUEyTnpSVU16SXdJRFkxTmxFek1UWWdOalF6SURNeE1DQTJNemRJTWprNFVUSTBNaUEyTXpjZ01qUXlJRFl5TkZFeU5ESWdOakU1SURJNU1pQTBOemRVTXpReklETXpNMHd6TkRZZ016TTJVVE0xTUNBek5EQWdNelU0SURNME9WUXpOemtnTXpjelZEUXhNU0EwTVRCVU5EVTBJRFEyTVZFMU5EWWdOVFk0SURVMk1TQTFPRGRVTlRjM0lEWXhPRkUxTnpjZ05qTTBJRFUwTlNBMk16ZFJOVEk0SURZek55QTFNamdnTmpRM1VUVXlPQ0EyTkRrZ05UTXdJRFkyTVZFMU16TWdOamMySURVek5TQTJOemxVTlRRNUlEWTRNMUUxTlRFZ05qZ3pJRFUzT0NBMk9ESlVOalUzSURZNE1GRTJPRFFnTmpnd0lEY3hNeUEyT0RGVU56UTJJRFk0TWxFM05qTWdOamd5SURjMk15QTJOek5STnpZeklEWTJPU0EzTmpBZ05qVTNWRGMxTlNBMk5ETlJOelV6SURZek55QTNNelFnTmpNM1VUWTJNaUEyTXpJZ05qRTNJRFU0TjFFMk1EZ2dOVGM0SURRM055QTBNalJNTXpRNElESTNNMHd6TWpJZ01UWTVVVEk1TlNBMk1pQXlPVFVnTlRkUk1qazFJRFEySURNMk15QTBObEV6TnprZ05EWWdNemcwSURRMVZETTVNQ0F6TlZFek9UQWdNek1nTXpnNElESXpVVE00TkNBMklETTRNaUEwVkRNMk5pQXhVVE0yTVNBeElETXlOQ0F4VkRJek1pQXlVVEUzTUNBeUlERXpPQ0F5VkRFd01pQXhVVGcwSURFZ09EUWdPVkU0TkNBeE5DQTROeUF5TkZFNE9DQXlOeUE0T1NBek1GUTVNQ0F6TlZRNU1TQXpPVlE1TXlBME1sUTVOaUEwTkZReE1ERWdORFZVTVRBM0lEUTFWREV4TmlBME5sUXhNamtnTkRaUk1UWTRJRFEzSURFNE1DQTFNRlF4T1RnZ05qTlJNakF4SURZNElESXlOeUF4TnpGTU1qVXlJREkzTkV3eE1qa2dOakl6VVRFeU9DQTJNalFnTVRJM0lEWXlOVlF4TWpVZ05qSTNWREV5TWlBMk1qbFVNVEU0SURZek1WUXhNVE1nTmpNelZERXdOU0EyTXpSVU9UWWdOak0xVkRneklEWXpObFEyTmlBMk16ZGFJaTgrUEhCaGRHZ2dhV1E5SWsxS1dDMHhNamd0VkVWWUxVNHROVVFpSUdROUlrMHlNaUEzTVRCV056VXdTREUxT1ZZdE1qVXdTREl5VmkweU1UQklNVEU1VmpjeE1FZ3lNbG9pTHo0OGNHRjBhQ0JwWkQwaVRVcFlMVEV5T0M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FeU9D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h3WVhSb0lHbGtQU0pOU2xndE1USTRMVlJGV0MxSkxURkVORFV3SWlCa1BTSk5NelFnTVRVNVVUTTBJREkyT0NBeE1qQWdNelUxVkRNd05pQTBOREpSTXpZeUlEUTBNaUF6T1RRZ05ERTRWRFF5TnlBek5UVlJOREkzSURNeU5pQTBNRGdnTXpBMlZETTJNQ0F5T0RWUk16UXhJREk0TlNBek16QWdNamsxVkRNeE9TQXpNalZVTXpNd0lETTFPVlF6TlRJZ016Z3dWRE0yTmlBek9EWklNelkzVVRNMk55QXpPRGdnTXpZeElETTVNbFF6TkRBZ05EQXdWRE13TmlBME1EUlJNamMySURRd05DQXlORGtnTXprd1VUSXlPQ0F6T0RFZ01qQTJJRE0xT1ZFeE5qSWdNekUxSURFME1pQXlNelZVTVRJeElERXhPVkV4TWpFZ056TWdNVFEzSURVd1VURTJPU0F5TmlBeU1EVWdNalpJTWpBNVVUTXlNU0F5TmlBek9UUWdNVEV4VVRRd015QXhNakVnTkRBMklERXlNVkUwTVRBZ01USXhJRFF4T1NBeE1USlVOREk1SURrNFZEUXlNQ0E0TTFRek9URWdOVFZVTXpRMklESTFWREk0TWlBd1ZESXdNaUF0TVRGUk1USTNJQzB4TVNBNE1TQXpOMVF6TkNBeE5UbGFJaTgrUEhCaGRHZ2dhV1E5SWsxS1dDMHhNamd0VkVWWUxVa3RNVVEwTlVNaUlHUTlJazB5TURFZ0xURXhVVEV5TmlBdE1URWdPREFnTXpoVU16UWdNVFUyVVRNMElESXlNU0EyTkNBeU56bFVNVFEySURNNE1GRXlNaklnTkRReElETXdNU0EwTkRGUk16TXpJRFEwTVNBek5ERWdORFF3VVRNMU5DQTBNemNnTXpZM0lEUXpNMVEwTURJZ05ERTNWRFF6T0NBek9EZFVORFkwSURNek9GUTBOellnTWpZNFVUUTNOaUF4TmpFZ016a3dJRGMxVkRJd01TQXRNVEZhVFRFeU1TQXhNakJSTVRJeElEY3dJREUwTnlBME9GUXlNRFlnTWpaUk1qVXdJREkySURJNE9TQTFPRlF6TlRFZ01UUXlVVE0yTUNBeE5qTWdNemMwSURJeE5sUXpPRGdnTXpBNFVUTTRPQ0F6TlRJZ016Y3dJRE0zTlZFek5EWWdOREExSURNd05pQTBNRFZSTWpReklEUXdOU0F4T1RVZ016UTNVVEUxT0NBek1ETWdNVFF3SURJek1GUXhNakVnTVRJd1dpSXZQanh3WVhSb0lHbGtQU0pOU2xndE1USTRMVlJGV0MxSkxURkVORFl6SWlCa1BTSk5NVGN6SURNNE1GRXhOek1nTkRBMUlERTFOQ0EwTURWUk1UTXdJRFF3TlNBeE1EUWdNemMyVkRZeElESTROMUUyTUNBeU9EWWdOVGtnTWpnMFZEVTRJREk0TVZRMU5pQXlOemxVTlRNZ01qYzRWRFE1SURJM09GUTBNU0F5TnpoSU1qZFJNakVnTWpnMElESXhJREk0TjFFeU1TQXlPVFFnTWprZ016RTJWRFV6SURNMk9GUTVOeUEwTVRsVU1UWXdJRFEwTVZFeU1ESWdORFF4SURJeU5TQTBNVGRVTWpRNUlETTJNVkV5TkRrZ016UTBJREkwTmlBek16VlJNalEySURNeU9TQXlNekVnTWpreFZESXdNQ0F5TURKVU1UZ3lJREV4TTFFeE9ESWdPRFlnTVRnM0lEWTVVVEl3TUNBeU5pQXlOVEFnTWpaUk1qZzNJREkySURNeE9TQTJNRlF6TmprZ01UTTVWRE01T0NBeU1qSlVOREE1SURJM04xRTBNRGtnTXpBd0lEUXdNU0F6TVRkVU16Z3pJRE0wTTFRek5qVWdNell4VkRNMU55QXpPRE5STXpVM0lEUXdOU0F6TnpZZ05ESTBWRFF4TnlBME5ETlJORE0ySURRME15QTBOVEVnTkRJMVZEUTJOeUF6TmpkUk5EWTNJRE0wTUNBME5UVWdNamcwVkRReE9DQXhOVGxVTXpRM0lEUXdWREkwTVNBdE1URlJNVGMzSUMweE1TQXhNemtnTWpKUk1UQXlJRFUwSURFd01pQXhNVGRSTVRBeUlERTBPQ0F4TVRBZ01UZ3hWREUxTVNBeU9UaFJNVGN6SURNMk1pQXhOek1nTXpnd1dpSXZQanh3WVhSb0lHbGtQU0pOU2xndE1USTR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E1qZ3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E1qZ3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M5a1pXWnpQanhuSUhOMGNtOXJaVDBpWTNWeWNtVnVkRU52Ykc5eUlpQm1hV3hzUFNKamRYSnlaVzUwUTI5c2IzSWlJSE4wY205clpTMTNhV1IwYUQwaU1DSWdkSEpoYm5ObWIzSnRQU0p6WTJGc1pTZ3hMQzB4S1NJK1BHY2daR0YwWVMxdGJXd3RibTlrWlQwaWJXRjBhQ0krUEdjZ1pHRjBZUzF0Yld3dGJtOWtaVDBpVkdWWVFYUnZiU0lnWkdGMFlTMXRhbmd0ZEdWNFkyeGhjM005SWs5U1JDSStQR2NnWkdGMFlTMXRiV3d0Ym05a1pUMGliV2tpUGp4MWMyVWdaR0YwWVMxalBTSXhSRFV6UWlJZ2VHeHBibXM2YUhKbFpqMGlJMDFLV0MweE1qZ3RWRVZZTFVRdE1VUTFNMElpTHo0OEwyYytQQzluUGp4bklHUmhkR0V0Ylcxc0xXNXZaR1U5SW0xdklpQjBjbUZ1YzJadmNtMDlJblJ5WVc1emJHRjBaU2czTWpJc01Da2lQangxYzJVZ1pHRjBZUzFqUFNJMVFpSWdlR3hwYm1zNmFISmxaajBpSTAxS1dDMHhNamd0VkVWWUxVNHROVUlpTHo0OEwyYytQR2NnWkdGMFlTMXRiV3d0Ym05a1pUMGliV2tpSUhSeVlXNXpabTl5YlQwaWRISmhibk5zWVhSbEtERXdNREFzTUNraVBqeDFjMlVnWkdGMFlTMWpQU0l4UkRRMFFpSWdlR3hwYm1zNmFISmxaajBpSTAxS1dDMHhNamd0VkVWWUxVa3RNVVEwTkVJaUx6NDhMMmMrUEdjZ1pHRjBZUzF0Yld3dGJtOWtaVDBpYlc4aUlIUnlZVzV6Wm05eWJUMGlkSEpoYm5Oc1lYUmxLREl3TnpRdU1pd3dLU0krUEhWelpTQmtZWFJoTFdNOUlqSkNJaUI0YkdsdWF6cG9jbVZtUFNJalRVcFlMVEV5T0MxVVJWZ3RUaTB5UWlJdlBqd3ZaejQ4WnlCa1lYUmhMVzF0YkMxdWIyUmxQU0p0YVNJZ2RISmhibk5tYjNKdFBTSjBjbUZ1YzJ4aGRHVW9NekEzTkM0MExEQXBJajQ4ZFhObElHUmhkR0V0WXowaU1VUTBORU1pSUhoc2FXNXJPbWh5WldZOUlpTk5TbGd0TVRJNExWUkZXQzFKTFRGRU5EUkRJaTgrUEM5blBqeG5JR1JoZEdFdGJXMXNMVzV2WkdVOUltMXZJaUIwY21GdWMyWnZjbTA5SW5SeVlXNXpiR0YwWlNnek9ETTNMalFzTUNraVBqeDFjMlVnWkdGMFlTMWpQU0kxUkNJZ2VHeHBibXM2YUhKbFpqMGlJMDFLV0MweE1qZ3RWRVZZTFU0dE5VUWlMejQ4TDJjK1BHY2daR0YwWVMxdGJXd3RibTlrWlQwaWJXOGlJSFJ5WVc1elptOXliVDBpZEhKaGJuTnNZWFJsS0RRek9UTXVNaXd3S1NJK1BIVnpaU0JrWVhSaExXTTlJak5FSWlCNGJHbHVhenBvY21WbVBTSWpUVXBZTFRFeU9DMVVSVmd0VGkwelJDSXZQand2Wno0OFp5QmtZWFJoTFcxdGJDMXViMlJsUFNKVVpWaEJkRzl0SWlCa1lYUmhMVzFxZUMxMFpYaGpiR0Z6Y3owaVQxSkVJaUIwY21GdWMyWnZjbTA5SW5SeVlXNXpiR0YwWlNnMU5EUTVMREFwSWo0OFp5QmtZWFJoTFcxdGJDMXViMlJsUFNKdGFTSStQSFZ6WlNCa1lYUmhMV005SWpGRU5UTkNJaUI0YkdsdWF6cG9jbVZtUFNJalRVcFlMVEV5T0MxVVJWZ3RSQzB4UkRVelFpSXZQand2Wno0OEwyYytQR2NnWkdGMFlTMXRiV3d0Ym05a1pUMGliVzhpSUhSeVlXNXpabTl5YlQwaWRISmhibk5zWVhSbEtEWXhOekVzTUNraVBqeDFjMlVnWkdGMFlTMWpQU0kxUWlJZ2VHeHBibXM2YUhKbFpqMGlJMDFLV0MweE1qZ3RWRVZZTFU0dE5VSWlMejQ4TDJjK1BHY2daR0YwWVMxdGJXd3RibTlrWlQwaWJXa2lJSFJ5WVc1elptOXliVDBpZEhKaGJuTnNZWFJsS0RZME5Ea3NNQ2tpUGp4MWMyVWdaR0YwWVMxalBTSXhSRFEwUWlJZ2VHeHBibXM2YUhKbFpqMGlJMDFLV0MweE1qZ3RWRVZZTFVrdE1VUTBORUlpTHo0OEwyYytQR2NnWkdGMFlTMXRiV3d0Ym05a1pUMGliVzhpSUhSeVlXNXpabTl5YlQwaWRISmhibk5zWVhSbEtEY3pNREVzTUNraVBqeDFjMlVnWkdGMFlTMWpQU0kxUkNJZ2VHeHBibXM2YUhKbFpqMGlJMDFLV0MweE1qZ3RWRVZZTFU0dE5VUWlMejQ4TDJjK1BHY2daR0YwWVMxdGJXd3RibTlrWlQwaWJXOGlJSFJ5WVc1elptOXliVDBpZEhKaGJuTnNZWFJsS0RjNE1ERXVNaXd3S1NJK1BIVnpaU0JrWVhSaExXTTlJakpDSWlCNGJHbHVhenBvY21WbVBTSWpUVXBZTFRFeU9DMVVSVmd0VGkweVFpSXZQand2Wno0OFp5QmtZWFJoTFcxdGJDMXViMlJsUFNKVVpWaEJkRzl0SWlCa1lYUmhMVzFxZUMxMFpYaGpiR0Z6Y3owaVQxSkVJaUIwY21GdWMyWnZjbTA5SW5SeVlXNXpiR0YwWlNnNE9EQXhMalFzTUNraVBqeG5JR1JoZEdFdGJXMXNMVzV2WkdVOUltMXBJajQ4ZFhObElHUmhkR0V0WXowaU1VUTFNMElpSUhoc2FXNXJPbWh5WldZOUlpTk5TbGd0TVRJNExWUkZXQzFFTFRGRU5UTkNJaTgrUEM5blBqd3ZaejQ4WnlCa1lYUmhMVzF0YkMxdWIyUmxQU0p0YnlJZ2RISmhibk5tYjNKdFBTSjBjbUZ1YzJ4aGRHVW9PVFV5TXk0MExEQXBJajQ4ZFhObElHUmhkR0V0WXowaU5VSWlJSGhzYVc1ck9taHlaV1k5SWlOTlNsZ3RNVEk0TFZSRldDMU9MVFZDSWk4K1BDOW5QanhuSUdSaGRHRXRiVzFzTFc1dlpHVTlJbTFwSWlCMGNtRnVjMlp2Y20wOUluUnlZVzV6YkdGMFpTZzVPREF4TGpRc01Da2lQangxYzJVZ1pHRjBZUzFqUFNJeFJEUTBReUlnZUd4cGJtczZhSEpsWmowaUkwMUtXQzB4TWpndFZFVllMVWt0TVVRME5FTWlMejQ4TDJjK1BHY2daR0YwWVMxdGJXd3RibTlrWlQwaWJXOGlJSFJ5WVc1elptOXliVDBpZEhKaGJuTnNZWFJsS0RFd05UWTBMalFzTUNraVBqeDFjMlVnWkdGMFlTMWpQU0kxUkNJZ2VHeHBibXM2YUhKbFpqMGlJMDFLV0MweE1qZ3RWRVZZTFU0dE5VUWlMejQ4TDJjK1BHY2daR0YwWVMxdGJXd3RibTlrWlQwaWJXOGlJSFJ5WVc1elptOXliVDBpZEhKaGJuTnNZWFJsS0RFeE1EWTBMamNzTUNraVBqeDFjMlVnWkdGMFlTMWpQU0l5UWlJZ2VHeHBibXM2YUhKbFpqMGlJMDFLV0MweE1qZ3RWRVZZTFU0dE1rSWlMejQ4TDJjK1BHY2daR0YwWVMxdGJXd3RibTlrWlQwaWJXNGlJSFJ5WVc1elptOXliVDBpZEhKaGJuTnNZWFJsS0RFeU1EWTBMamtzTUNraVBqeDFjMlVnWkdGMFlTMWpQU0l6TWlJZ2VHeHBibXM2YUhKbFpqMGlJMDFLV0MweE1qZ3RWRVZZTFU0dE16SWlMejQ4TDJjK1BHY2daR0YwWVMxdGJXd3RibTlrWlQwaWJXa2lJSFJ5WVc1elptOXliVDBpZEhKaGJuTnNZWFJsS0RFeU5UWTBMamtzTUNraVBqeDFjMlVnWkdGMFlTMWpQU0l4UkRRMU1DSWdlR3hwYm1zNmFISmxaajBpSTAxS1dDMHhNamd0VkVWWUxVa3RNVVEwTlRBaUx6NDhMMmMrUEdjZ1pHRjBZUzF0Yld3dGJtOWtaVDBpYldraUlIUnlZVzV6Wm05eWJUMGlkSEpoYm5Oc1lYUmxLREV5T1RrM0xqa3NNQ2tpUGp4MWMyVWdaR0YwWVMxalBTSXhSRFExUXlJZ2VHeHBibXM2YUhKbFpqMGlJMDFLV0MweE1qZ3RWRVZZTFVrdE1VUTBOVU1pTHo0OEwyYytQR2NnWkdGMFlTMXRiV3d0Ym05a1pUMGliV2tpSUhSeVlXNXpabTl5YlQwaWRISmhibk5zWVhSbEtERXpORGd5TGprc01Da2lQangxYzJVZ1pHRjBZUzFqUFNJeFJEUTJNeUlnZUd4cGJtczZhSEpsWmowaUkwMUtXQzB4TWpndFZFVllMVWt0TVVRME5qTWlMejQ4TDJjK1BHY2daR0YwWVMxdGJXd3RibTlrWlQwaWJXOGlJSFJ5WVc1elptOXliVDBpZEhKaGJuTnNZWFJsS0RFek9UWTNMamtzTUNraVBqeDFjMlVnWkdGMFlTMWpQU0l5T0NJZ2VHeHBibXM2YUhKbFpqMGlJMDFLV0MweE1qZ3RWRVZZTFU0dE1qZ2lMejQ4TDJjK1BHY2daR0YwWVMxdGJXd3RibTlrWlQwaWJXa2lJSFJ5WVc1elptOXliVDBpZEhKaGJuTnNZWFJsS0RFME16VTJMamtzTUNraVBqeDFjMlVnWkdGMFlTMWpQU0l4UkRRMFFpSWdlR3hwYm1zNmFISmxaajBpSTAxS1dDMHhNamd0VkVWWUxVa3RNVVEwTkVJaUx6NDhMMmMrUEdjZ1pHRjBZUzF0Yld3dGJtOWtaVDBpYlc4aUlIUnlZVzV6Wm05eWJUMGlkSEpoYm5Oc1lYUmxLREUxTWpBNExqa3NNQ2tpUGp4MWMyVWdaR0YwWVMxalBTSXlReUlnZUd4cGJtczZhSEpsWmowaUkwMUtXQzB4TWpndFZFVllMVTR0TWtNaUx6NDhMMmMrUEdjZ1pHRjBZUzF0Yld3dGJtOWtaVDBpYldraUlIUnlZVzV6Wm05eWJUMGlkSEpoYm5Oc1lYUmxLREUxTmpVekxqWXNNQ2tpUGp4MWMyVWdaR0YwWVMxalBTSXhSRFEwUXlJZ2VHeHBibXM2YUhKbFpqMGlJMDFLV0MweE1qZ3RWRVZZTFVrdE1VUTBORU1pTHo0OEwyYytQR2NnWkdGMFlTMXRiV3d0Ym05a1pUMGliVzhpSUhSeVlXNXpabTl5YlQwaWRISmhibk5zWVhSbEtERTJOREUyTGpZc01Da2lQangxYzJVZ1pHRjBZUzFqUFNJeU9TSWdlR3hwYm1zNmFISmxaajBpSTAxS1dDMHhNamd0VkVWWUxVNHRNamtpTHo0OEwyYytQQzluUGp3dlp6NDhMM04yWno0PSIsCgkiUmVhbFZpZXdTaXplSnNvbiIgOiAie1wiaGVpZ2h0XCI6MzUyLFwid2lkdGhcIjo1OTI5fSIKfQo="/>
    </extobj>
    <extobj name="2384804F-3998-4D57-9195-F3826E402611-36">
      <extobjdata type="2384804F-3998-4D57-9195-F3826E402611" data="ewoJIkltZ1NldHRpbmdKc29uIiA6ICJ7XCJoZWlnaHRcIjoxNy44NTcxNDI4NTcxNDI4NTQsXCJ3aWR0aFwiOjY5LjY0Mjg1NzE0Mjg1NzE0fSIsCgkiTGF0ZXgiIDogIlxcbWF0aGJie0R9W1hdIFxcZ2VxIDAiLAoJIkxhdGV4SW1nQmFzZTY0IiA6ICJQSE4yWnlCNGJXeHVjejBpYUhSMGNEb3ZMM2QzZHk1M015NXZjbWN2TWpBd01DOXpkbWNpSUhkcFpIUm9QU0k0TGprMk4yVjRJaUJvWldsbmFIUTlJakl1TWpZeVpYZ2lJSEp2YkdVOUltbHRaeUlnWm05amRYTmhZbXhsUFNKbVlXeHpaU0lnZG1sbGQwSnZlRDBpTUNBdE56VXdJRE01TmpNdU5pQXhNREF3SWlCNGJXeHVjenA0YkdsdWF6MGlhSFIwY0RvdkwzZDNkeTUzTXk1dmNtY3ZNVGs1T1M5NGJHbHVheUlnWVhKcFlTMW9hV1JrWlc0OUluUnlkV1VpSUhOMGVXeGxQU0oyWlhKMGFXTmhiQzFoYkdsbmJqb2dMVEF1TlRZMlpYZzdJRzFoZUMxM2FXUjBhRG9nT1RnbE95SStQR1JsWm5NK1BIQmhkR2dnYVdROUlrMUtXQzAwT0MxVVJWZ3RSQzB4UkRVelFpSWdaRDBpVFRFMklEWTJObEV4TmlBMk56VWdNamdnTmpnelNERTVNMUV6TWprZ05qZ3pJRE0yTkNBMk9ESlVORE13SURZM01sRTFNelFnTmpVd0lEWXdNQ0ExT0RWVU5qZzJJRFF5TTFFMk9EZ2dOREEySURZNE9DQXpOVEpSTmpnNElESTNOQ0EyTnpNZ01qSTJVVFkwTVNBeE16QWdOVFkxSURjeVZETTRNU0F4VVRNMk9DQXRNU0F4T1RVZ0xURklNamhSTVRZZ05TQXhOaUF4TmxFeE5pQXpOU0ExTXlBek5WRTJPQ0F6TmlBM05TQXpOMVE0TnlBME1sUTVOU0ExTWxFNU9DQTJNU0E1T0NBek5ERlVPVFVnTmpNd1VUa3hJRFkwTUNBNE15QTJORE5VTlRNZ05qUTRVVEUySURZME9DQXhOaUEyTmpaYVRUSXpOeUEyTkRaUk1qTTNJRFkwT0NBeE9EUWdOalE0U0RFeU9GRXhNamdnTmpRM0lERXpNeUEyTXpKUk1UTTJJRFl5TUNBeE16WWdNelF4VVRFek5pQTJOQ0F4TXpNZ05UQk1NVEk0SURNMVNESXpOMHd5TXpBZ05EaE1NakkySURZeFZqTTBNMUV5TWpnZ05qSXdJREl6TVNBMk16TlJNak15SURZek5pQXlNemNnTmpRMldrMHlOalFnTmpGUk1qYzRJRFF3SURNeE1DQXpOVkV6TmpNZ016VWdOREF4SURVMVZEUTJNU0F4TVRKVU5EazJJREU1TTFRMU1UTWdNamsxVVRVeE5TQXpNek1nTlRFMUlETTBPVkUxTVRVZ05ERXhJRFV3TkNBME5UbFJORGd4SURVNU9DQXpOek1nTmpReFVUTTFNU0EyTkRnZ016SXhJRFkwT0ZFek1EUWdOalE0SURJNU1pQTJORE5VTWpjM0lEWXpOVlF5TmpRZ05qSXhWall4V2swME5qRWdOakk0VVRRMk1pQTJNamNnTkRjeElEWXhObFEwT0RrZ05UazBWRFV3T1NBMU5UbFVOVEk1SURVd09WUTFORFFnTkRReFZEVTFNQ0F6TlRKUk5UVXdJREUyTlNBME56a2dOelZNTkRZNElEVTVVVFEzTkNBMk1TQTBPRFFnTmpWVU5USXlJRGczVkRVM015QXhNamhVTmpFNElERTVOVlEyTlRBZ01qa3dVVFkxTkNBek1qSWdOalUwSURNMU5GRTJOVFFnTkRFNElEWXpPQ0EwTmpSVU5UZ3hJRFUxTWxFMU5Ua2dOVGMySURVeU9TQTFPVFZVTkRnd0lEWXlNVXcwTmpFZ05qSTRXaUl2UGp4d1lYUm9JR2xrUFNKTlNsZ3RORGd0VkVWWUxVNHROVUlpSUdROUlrMHhNVGdnTFRJMU1GWTNOVEJJTWpVMVZqY3hNRWd4TlRoV0xUSXhNRWd5TlRWV0xUSTFNRWd4TVRoYUlpOCtQSEJoZEdnZ2FXUTlJazFLV0MwME9DMVVSVmd0U1MweFJEUTBRaUlnWkQwaVRUUXlJREJJTkRCUk1qWWdNQ0F5TmlBeE1WRXlOaUF4TlNBeU9TQXlOMUV6TXlBME1TQXpOaUEwTTFRMU5TQTBObEV4TkRFZ05Ea2dNVGt3SURrNFVUSXdNQ0F4TURnZ016QTJJREl5TkZRME1URWdNelF5VVRNd01pQTJNakFnTWprM0lEWXlOVkV5T0RnZ05qTTJJREl6TkNBMk16ZElNakEyVVRJd01DQTJORE1nTWpBd0lEWTBOVlF5TURJZ05qWTBVVEl3TmlBMk56Y2dNakV5SURZNE0wZ3lNalpSTWpZd0lEWTRNU0F6TkRjZ05qZ3hVVE00TUNBMk9ERWdOREE0SURZNE1WUTBOVE1nTmpneVZEUTNNeUEyT0RKUk5Ea3dJRFk0TWlBME9UQWdOamN4VVRRNU1DQTJOekFnTkRnNElEWTFPRkUwT0RRZ05qUXpJRFE0TVNBMk5EQlVORFkxSURZek4xRTBNelFnTmpNMElEUXhNU0EyTWpCTU5EZzRJRFF5Tmt3MU5ERWdORGcxVVRZME5pQTFPVGdnTmpRMklEWXhNRkUyTkRZZ05qSTRJRFl5TWlBMk16VlJOakUzSURZek5TQTJNRGtnTmpNM1VUVTVOQ0EyTXpjZ05UazBJRFkwT0ZFMU9UUWdOalV3SURVNU5pQTJOalJSTmpBd0lEWTNOeUEyTURZZ05qZ3pTRFl4T0ZFMk1Ua2dOamd6SURZME15QTJPRE5VTmprM0lEWTRNVlEzTXpnZ05qZ3dVVGd5T0NBMk9EQWdPRE0zSURZNE0wZzRORFZST0RVeUlEWTNOaUE0TlRJZ05qY3lVVGcxTUNBMk5EY2dPRFF3SURZek4wZzRNalJSTnprd0lEWXpOaUEzTmpNZ05qSTRWRGN5TWlBMk1URlVOams0SURVNU0wdzJPRGNnTlRnMFVUWTROeUExT0RVZ05Ua3lJRFE0TUV3MU1EVWdNemcwVVRVd05TQXpPRE1nTlRNMklETXdORlEyTURFZ01UUXlWRFl6T0NBMU5sRTJORGdnTkRjZ05qazVJRFEyVVRjek5DQTBOaUEzTXpRZ016ZFJOek0wSURNMUlEY3pNaUF5TTFFM01qZ2dOeUEzTWpVZ05GUTNNVEVnTVZFM01EZ2dNU0EyTnpnZ01WUTFPRGtnTWxFMU1qZ2dNaUEwT1RZZ01sUTBOakVnTVZFME5EUWdNU0EwTkRRZ01UQlJORFEwSURFeElEUTBOaUF5TlZFME5EZ2dNelVnTkRVd0lETTVWRFExTlNBME5GUTBOalFnTkRaVU5EZ3dJRFEzVkRVd05pQTFORkUxTWpNZ05qSWdOVEl6SURZMFVUVXlNaUEyTkNBME56WWdNVGd4VERReU9TQXlPVGxSTWpReElEazFJREl6TmlBNE5GRXlNeklnTnpZZ01qTXlJRGN5VVRJek1pQTFNeUF5TmpFZ05EZFJNall5SURRM0lESTJOeUEwTjFReU56TWdORFpSTWpjMklEUTJJREkzTnlBME5sUXlPREFnTkRWVU1qZ3pJRFF5VkRJNE5DQXpOVkV5T0RRZ01qWWdNamd5SURFNVVUSTNPU0EySURJM05pQTBWREkyTVNBeFVUSTFPQ0F4SURJME15QXhWREl3TVNBeVZERTBNaUF5VVRZMElESWdORElnTUZvaUx6NDhjR0YwYUNCcFpEMGlUVXBZTFRRNExWUkZXQzFPTFRWRUlpQmtQU0pOTWpJZ056RXdWamMxTUVneE5UbFdMVEkxTUVneU1sWXRNakV3U0RFeE9WWTNNVEJJTWpKYUlpOCtQSEJoZEdnZ2FXUTlJazFLV0MwME9DMVVSVmd0VGkweU1qWTFJaUJrUFNKTk9ETWdOakUyVVRneklEWXlOQ0E0T1NBMk16QlVPVGtnTmpNMlVURXdOeUEyTXpZZ01qVXpJRFUyT0ZRMU5ETWdORE14VkRZNE55QXpOakZSTmprMElETTFOaUEyT1RRZ016UTJWRFk0TnlBek16RlJOamcxSURNeU9TQXpPVFVnTVRreVRERXdOeUExTmtneE1ERlJPRE1nTlRnZ09ETWdOelpST0RNZ056Y2dPRE1nTnpsUk9ESWdPRFlnT1RnZ09UVlJNVEUzSURFd05TQXlORGdnTVRZM1VUTXlOaUF5TURRZ016YzRJREl5T0V3Mk1qWWdNelEyVERNMk1DQTBOekpSTWpreElEVXdOU0F5TURBZ05UUTRVVEV4TWlBMU9Ea2dPVGdnTlRrM1ZEZ3pJRFl4TmxwTk9EUWdMVEV4T0ZFNE5DQXRNVEE0SURrNUlDMDVPRWcyTnpoUk5qazBJQzB4TURRZ05qazBJQzB4TVRoUk5qazBJQzB4TXpBZ05qYzVJQzB4TXpoSU9UaFJPRFFnTFRFek1TQTROQ0F0TVRFNFdpSXZQanh3WVhSb0lHbGtQU0pOU2xndE5EZ3RWRVZZTFU0dE16QWlJR1E5SWswNU5pQTFPRFZSTVRVeUlEWTJOaUF5TkRrZ05qWTJVVEk1TnlBMk5qWWdNelExSURZME1GUTBNak1nTlRRNFVUUTJNQ0EwTmpVZ05EWXdJRE15TUZFME5qQWdNVFkxSURReE55QTRNMUV6T1RjZ05ERWdNell5SURFMlZETXdNU0F0TVRWVU1qVXdJQzB5TWxFeU1qUWdMVEl5SURFNU9DQXRNVFpVTVRNM0lERTJWRGd5SURnelVUTTVJREUyTlNBek9TQXpNakJSTXprZ05EazBJRGsySURVNE5WcE5Nekl4SURVNU4xRXlPVEVnTmpJNUlESTFNQ0EyTWpsUk1qQTRJRFl5T1NBeE56Z2dOVGszVVRFMU15QTFOekVnTVRRMUlEVXlOVlF4TXpjZ016TXpVVEV6TnlBeE56VWdNVFExSURFeU5WUXhPREVnTkRaUk1qQTVJREUySURJMU1DQXhObEV5T1RBZ01UWWdNekU0SURRMlVUTTBOeUEzTmlBek5UUWdNVE13VkRNMk1pQXpNek5STXpZeUlEUTNPQ0F6TlRRZ05USTBWRE15TVNBMU9UZGFJaTgrUEM5a1pXWnpQanhuSUhOMGNtOXJaVDBpWTNWeWNtVnVkRU52Ykc5eUlpQm1hV3hzUFNKamRYSnlaVzUwUTI5c2IzSWlJSE4wY205clpTMTNhV1IwYUQwaU1DSWdkSEpoYm5ObWIzSnRQU0p6WTJGc1pTZ3hMQzB4S1NJK1BHY2daR0YwWVMxdGJXd3RibTlrWlQwaWJXRjBhQ0krUEdjZ1pHRjBZUzF0Yld3dGJtOWtaVDBpVkdWWVFYUnZiU0lnWkdGMFlTMXRhbmd0ZEdWNFkyeGhjM005SWs5U1JDSStQR2NnWkdGMFlTMXRiV3d0Ym05a1pUMGliV2tpUGp4MWMyVWdaR0YwWVMxalBTSXhSRFV6UWlJZ2VHeHBibXM2YUhKbFpqMGlJMDFLV0MwME9DMVVSVmd0UkMweFJEVXpRaUl2UGp3dlp6NDhMMmMrUEdjZ1pHRjBZUzF0Yld3dGJtOWtaVDBpYlc4aUlIUnlZVzV6Wm05eWJUMGlkSEpoYm5Oc1lYUmxLRGN5TWl3d0tTSStQSFZ6WlNCa1lYUmhMV005SWpWQ0lpQjRiR2x1YXpwb2NtVm1QU0lqVFVwWUxUUTRMVlJGV0MxT0xUVkNJaTgrUEM5blBqeG5JR1JoZEdFdGJXMXNMVzV2WkdVOUltMXBJaUIwY21GdWMyWnZjbTA5SW5SeVlXNXpiR0YwWlNneE1EQXdMREFwSWo0OGRYTmxJR1JoZEdFdFl6MGlNVVEwTkVJaUlIaHNhVzVyT21oeVpXWTlJaU5OU2xndE5EZ3RWRVZZTFVrdE1VUTBORUlpTHo0OEwyYytQR2NnWkdGMFlTMXRiV3d0Ym05a1pUMGliVzhpSUhSeVlXNXpabTl5YlQwaWRISmhibk5zWVhSbEtERTROVElzTUNraVBqeDFjMlVnWkdGMFlTMWpQU0kxUkNJZ2VHeHBibXM2YUhKbFpqMGlJMDFLV0MwME9DMVVSVmd0VGkwMVJDSXZQand2Wno0OFp5QmtZWFJoTFcxdGJDMXViMlJsUFNKdGJ5SWdkSEpoYm5ObWIzSnRQU0owY21GdWMyeGhkR1VvTWpRd055NDRMREFwSWo0OGRYTmxJR1JoZEdFdFl6MGlNakkyTlNJZ2VHeHBibXM2YUhKbFpqMGlJMDFLV0MwME9DMVVSVmd0VGkweU1qWTFJaTgrUEM5blBqeG5JR1JoZEdFdGJXMXNMVzV2WkdVOUltMXVJaUIwY21GdWMyWnZjbTA5SW5SeVlXNXpiR0YwWlNnek5EWXpMallzTUNraVBqeDFjMlVnWkdGMFlTMWpQU0l6TUNJZ2VHeHBibXM2YUhKbFpqMGlJMDFLV0MwME9DMVVSVmd0VGkwek1DSXZQand2Wno0OEwyYytQQzluUGp3dmMzWm5QZz09IiwKCSJSZWFsVmlld1NpemVKc29uIiA6ICJ7XCJoZWlnaHRcIjozNTcuMTQyODY4MDQxOTkyMixcIndpZHRoXCI6MTM5Mi44NTcyMDgyNTE5NTMxfSIKfQo="/>
    </extobj>
    <extobj name="2384804F-3998-4D57-9195-F3826E402611-37">
      <extobjdata type="2384804F-3998-4D57-9195-F3826E402611" data="ewoJIkltZ1NldHRpbmdKc29uIiA6ICJ7XCJoZWlnaHRcIjoxNy44NTcxNDI4NTcxNDI4NTQsXCJ3aWR0aFwiOjYwLjcxNDI4NTcxNDI4NTcxfSIsCgkiTGF0ZXgiIDogIlxcbWF0aGJie0V9W2NdID0gYyIsCgkiTGF0ZXhJbWdCYXNlNjQiIDogIlBITjJaeUI0Yld4dWN6MGlhSFIwY0RvdkwzZDNkeTUzTXk1dmNtY3ZNakF3TUM5emRtY2lJSGRwWkhSb1BTSTNMamMwTTJWNElpQm9aV2xuYUhROUlqSXVNall5WlhnaUlISnZiR1U5SW1sdFp5SWdabTlqZFhOaFlteGxQU0ptWVd4elpTSWdkbWxsZDBKdmVEMGlNQ0F0TnpVd0lETTBNakl1TmlBeE1EQXdJaUI0Yld4dWN6cDRiR2x1YXowaWFIUjBjRG92TDNkM2R5NTNNeTV2Y21jdk1UazVPUzk0YkdsdWF5SWdZWEpwWVMxb2FXUmtaVzQ5SW5SeWRXVWlJSE4wZVd4bFBTSjJaWEowYVdOaGJDMWhiR2xuYmpvZ0xUQXVOVFkyWlhnN0lHMWhlQzEzYVdSMGFEb2dPVGdsT3lJK1BHUmxabk0rUEhCaGRHZ2dhV1E5SWsxS1dDMHlMVlJGV0MxRUxURkVOVE5ESWlCa1BTSk5NVElnTmpZMlVURXlJRFkzTlNBeU5DQTJPRE5JTlRneVVUVTVNQ0EyT0RBZ05Ua3pJRFkzTWxZMU9EaFJOVGt6SURVeE5DQTFPVEVnTlRBeVZEVTNOU0EwT1RCUk5UWTNJRFE1TUNBMU5qTWdORGsxVkRVMU5TQTFNVGRSTlRVeUlEVTFOaUExTVRjZ05Ua3dVVFE0TmlBMk1qTWdORFExSURZek5GUXpOREFnTmpRNFNESTRNbEV5TmpZZ05qTTJJREkyTkNBMk1qQlVNall3SURRNU1sWXpOekJJTWpjM1VUTXlPU0F6TnpVZ016VTRJRE01TVZRME1EUWdORE01VVRReU1DQTBPREFnTkRJd0lEVXdObEUwTWpBZ05USTVJRFF6TmlBMU1qbFJORFExSURVeU9TQTBOVEVnTlRJeFVUUTFOU0ExTVRjZ05EVTFJRE0yTVZFME5UVWdNek16SURRMU5TQXlPVGhVTkRVMklESTFNMUUwTlRZZ01qRTNJRFExTXlBeU1EZFVORE0zSURFNU4xRTBNakFnTVRrMklEUXlNQ0F5TVRkUk5ESXdJREkwTUNBME1EWWdNamN3VVRNM055QXpNamdnTWpnMElETXpOVWd5TmpCV01qQXhVVEkyTVNBeE56UWdNall4SURFek5GRXlOaklnTnpNZ01qWTBJRFl4VkRJM09DQXpPRkV5T0RFZ016WWdNamd5SURNMVNETXpNVkUwTURBZ016VWdORFE1SURVd1VUVTNNU0E1TXlBMk1ESWdNVGM1VVRZd05TQXlNRE1nTmpJeUlESXdNMUUyTWprZ01qQXpJRFl6TkNBeE9UZFVOalF3SURFNE0xRTJNemdnTVRneElEWXlOQ0E1TlZRMk1EUWdNMHcyTURBZ0xURklNalJSTVRJZ05TQXhNaUF4TmxFeE1pQXpOU0ExTVNBek5WRTVNaUF6T0NBNU55QTFNbEV4TURJZ05qQWdNVEF5SURNME1WUTVOeUEyTXpKUk9URWdOalExSURVeElEWTBPRkV4TWlBMk5EZ2dNVElnTmpZMldrMHhNemNnTXpReFVURXpOeUF4TXpFZ01UTTJJRGc1VkRFek1DQXpOMUV4TWprZ016WWdNVEk1SURNMVNESXpOVkV5TXpNZ05ERWdNak14SURRNFRESXlOaUEyTVZZMk1qTk1Nak14SURZek5Vd3lNelVnTmpRNFNERXlPVkV4TXpJZ05qUXhJREV6TXlBMk16aFVNVE0xSURZd00xUXhNemNnTlRFM1ZERXpOeUF6TkRGYVRUVTFOeUEyTUROV05qUTRTRFV3TkZFMU1EUWdOalEySURVeE5TQTJNemxSTlRJM0lEWXpOQ0ExTkRJZ05qRTVURFUxTnlBMk1ETmFUVFF5TUNBek1UZFdNemszVERRd05pQXpPRE5STXprMElETTNNQ0F6T0RBZ016WXpURE0yTmlBek5UVlJNemN6SURNMU1DQXpPRElnTXpRMlVUUXdNQ0F6TXpNZ05EQTVJRE15T0V3ME1qQWdNekUzV2swMU9ESWdOakZNTlRnMklEZzRVVFU0TlNBNE9DQTFPRElnT0ROUk5UVTNJRFl4SURVeU5pQTBOa3cxTVRFZ016ZE1OVFF5SURNMVNEVTNOMUUxTnpjZ016WWdOVGM0SURNNVZEVTRNQ0EwT1ZRMU9ESWdOakZhSWk4K1BIQmhkR2dnYVdROUlrMUtXQzB5TFZSRldDMU9MVFZDSWlCa1BTSk5NVEU0SUMweU5UQldOelV3U0RJMU5WWTNNVEJJTVRVNFZpMHlNVEJJTWpVMVZpMHlOVEJJTVRFNFdpSXZQanh3WVhSb0lHbGtQU0pOU2xndE1pMVVSVmd0U1MweFJEUTFNQ0lnWkQwaVRUTTBJREUxT1ZFek5DQXlOamdnTVRJd0lETTFOVlF6TURZZ05EUXlVVE0yTWlBME5ESWdNemswSURReE9GUTBNamNnTXpVMVVUUXlOeUF6TWpZZ05EQTRJRE13TmxRek5qQWdNamcxVVRNME1TQXlPRFVnTXpNd0lESTVOVlF6TVRrZ016STFWRE16TUNBek5UbFVNelV5SURNNE1GUXpOallnTXpnMlNETTJOMUV6TmpjZ016ZzRJRE0yTVNBek9USlVNelF3SURRd01GUXpNRFlnTkRBMFVUSTNOaUEwTURRZ01qUTVJRE01TUZFeU1qZ2dNemd4SURJd05pQXpOVGxSTVRZeUlETXhOU0F4TkRJZ01qTTFWREV5TVNBeE1UbFJNVEl4SURjeklERTBOeUExTUZFeE5qa2dNallnTWpBMUlESTJTREl3T1ZFek1qRWdNallnTXprMElERXhNVkUwTURNZ01USXhJRFF3TmlBeE1qRlJOREV3SURFeU1TQTBNVGtnTVRFeVZEUXlPU0E1T0ZRME1qQWdPRE5VTXpreElEVTFWRE0wTmlBeU5WUXlPRElnTUZReU1ESWdMVEV4VVRFeU55QXRNVEVnT0RFZ016ZFVNelFnTVRVNVdpSXZQanh3WVhSb0lHbGtQU0pOU2xndE1pMVVSVmd0VGkwMVJDSWdaRDBpVFRJeUlEY3hNRlkzTlRCSU1UVTVWaTB5TlRCSU1qSldMVEl4TUVneE1UbFdOekV3U0RJeVdpSXZQanh3WVhSb0lHbGtQU0pOU2xndE1p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RkVOVE5ESWlCNGJHbHVhenBvY21WbVBTSWpUVXBZTFRJdFZFVllMVVF0TVVRMU0wTWlMejQ4TDJjK1BDOW5QanhuSUdSaGRHRXRiVzFzTFc1dlpHVTlJbTF2SWlCMGNtRnVjMlp2Y20wOUluUnlZVzV6YkdGMFpTZzJOamNzTUNraVBqeDFjMlVnWkdGMFlTMWpQU0kxUWlJZ2VHeHBibXM2YUhKbFpqMGlJMDFLV0MweUxWUkZXQzFPTFRWQ0lpOCtQQzluUGp4bklHUmhkR0V0Ylcxc0xXNXZaR1U5SW0xcElpQjBjbUZ1YzJadmNtMDlJblJ5WVc1emJHRjBaU2c1TkRVc01Da2lQangxYzJVZ1pHRjBZUzFqUFNJeFJEUTFNQ0lnZUd4cGJtczZhSEpsWmowaUkwMUtXQzB5TFZSRldDMUpMVEZFTkRVd0lpOCtQQzluUGp4bklHUmhkR0V0Ylcxc0xXNXZaR1U5SW0xdklpQjBjbUZ1YzJadmNtMDlJblJ5WVc1emJHRjBaU2d4TXpjNExEQXBJajQ4ZFhObElHUmhkR0V0WXowaU5VUWlJSGhzYVc1ck9taHlaV1k5SWlOTlNsZ3RNaTFVUlZndFRpMDFSQ0l2UGp3dlp6NDhaeUJrWVhSaExXMXRiQzF1YjJSbFBTSnRieUlnZEhKaGJuTm1iM0p0UFNKMGNtRnVjMnhoZEdVb01Ua3pNeTQ0TERBcElqNDhkWE5sSUdSaGRHRXRZejBpTTBRaUlIaHNhVzVyT21oeVpXWTlJaU5OU2xndE1pMVVSVmd0VGkwelJDSXZQand2Wno0OFp5QmtZWFJoTFcxdGJDMXViMlJsUFNKdGFTSWdkSEpoYm5ObWIzSnRQU0owY21GdWMyeGhkR1VvTWprNE9TNDJMREFwSWo0OGRYTmxJR1JoZEdFdFl6MGlNVVEwTlRBaUlIaHNhVzVyT21oeVpXWTlJaU5OU2xndE1pMVVSVmd0U1MweFJEUTFNQ0l2UGp3dlp6NDhMMmMrUEM5blBqd3ZjM1puUGc9PSIsCgkiUmVhbFZpZXdTaXplSnNvbiIgOiAie1wiaGVpZ2h0XCI6MzU1LFwid2lkdGhcIjoxMjE0fSIKfQo="/>
    </extobj>
    <extobj name="2384804F-3998-4D57-9195-F3826E402611-38">
      <extobjdata type="2384804F-3998-4D57-9195-F3826E402611" data="ewoJIkltZ1NldHRpbmdKc29uIiA6ICJ7XCJoZWlnaHRcIjo0OS4xMDcxNDI4NTcxNDI4NTQsXCJ3aWR0aFwiOjMxNC4yODU3MTQyODU3MTQzfSIsCgkiTGF0ZXgiIDogIlxcbG9nIFxcbWF0aGNhbHtMfShcXHRoZXRhKSA9IFxcbG9nXFxwcm9kXFxsaW1pdHNfe2k9MX1ebnAoeF9pfCBcXHRoZXRhKSA9IFxcc3VtX3tpPTF9Xm4gXFxsb2cgcCh4X2l8XFx0aGV0YSkiLAoJIkxhdGV4SW1nQmFzZTY0IiA6ICJQSE4yWnlCNGJXeHVjejBpYUhSMGNEb3ZMM2QzZHk1M015NXZjbWN2TWpBd01DOXpkbWNpSUhkcFpIUm9QU0kwTUM0ek56bGxlQ0lnYUdWcFoyaDBQU0kyTGpNMU5HVjRJaUJ5YjJ4bFBTSnBiV2NpSUdadlkzVnpZV0pzWlQwaVptRnNjMlVpSUhacFpYZENiM2c5SWpBZ0xURTFOakl1TlNBeE56ZzBOeTR6SURJNE1EZ3VOU0lnZUcxc2JuTTZlR3hwYm1zOUltaDBkSEE2THk5M2QzY3Vkek11YjNKbkx6RTVPVGt2ZUd4cGJtc2lJR0Z5YVdFdGFHbGtaR1Z1UFNKMGNuVmxJaUJ6ZEhsc1pUMGlkbVZ5ZEdsallXd3RZV3hwWjI0NklDMHlMamd4T1dWNE95QnRZWGd0ZDJsa2RHZzZJRGs0SlRzaVBqeGtaV1p6UGp4d1lYUm9JR2xrUFNKTlNsZ3RNVEl0VkVWWUxVNHROa01pSUdROUlrMDBNaUEwTmtnMU5sRTVOU0EwTmlBeE1ETWdOakJXTmpoUk1UQXpJRGMzSURFd015QTVNVlF4TURNZ01USTBWREV3TkNBeE5qZFVNVEEwSURJeE4xUXhNRFFnTWpjeVZERXdOQ0F6TWpsUk1UQTBJRE0yTmlBeE1EUWdOREEzVkRFd05DQTBPREpVTVRBMElEVTBNbFF4TURNZ05UZzJWREV3TXlBMk1ETlJNVEF3SURZeU1pQTRPU0EyTWpoVU5EUWdOak0zU0RJMlZqWTJNRkV5TmlBMk9ETWdNamdnTmpnelRETTRJRFk0TkZFME9DQTJPRFVnTmpjZ05qZzJWREV3TkNBMk9EaFJNVEl4SURZNE9TQXhOREVnTmprd1ZERTNNU0EyT1ROVU1UZ3lJRFk1TkVneE9EVldNemM1VVRFNE5TQTJNaUF4T0RZZ05qQlJNVGt3SURVeUlERTVPQ0EwT1ZFeU1Ua2dORFlnTWpRM0lEUTJTREkyTTFZd1NESTFOVXd5TXpJZ01WRXlNRGtnTWlBeE9ETWdNbFF4TkRVZ00xUXhNRGNnTTFRMU55QXhURE0wSURCSU1qWldORFpJTkRKYUlpOCtQSEJoZEdnZ2FXUTlJazFLV0MweE1p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RXl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FeUxWUkZXQzFPTFRJd05qRWlJR1E5SWlJdlBqeHdZWFJvSUdsa1BTSk5TbGd0TVRJdFZFVllMVU10TkVNaUlHUTlJazAyTWlBdE1qSlVORGNnTFRJeVZETXlJQzB4TVZFek1pQXRNU0ExTmlBeU5GUTRNeUExTlZFeE1UTWdPVFlnTVRNNElERTNNbFF4T0RBZ016SXdWREl6TkNBME56TlVNekl6SURZd09WRXpOalFnTmpRNUlEUXhPU0EyTnpkVU5UTXhJRGN3TlZFMU5Ua2dOekExSURVM09DQTJPVFpVTmpBMElEWTNNVlEyTVRVZ05qUTFWRFl4T0NBMk1qTldOakV4VVRZeE9DQTFPRElnTmpFMUlEVTNNVlExT1RnZ05UUTRVVFU0TVNBMU16RWdOVFU0SURVeU1GUTFNVGdnTlRBNVVUVXdNeUExTURrZ05UQXpJRFV5TUZFMU1ETWdOVEl6SURVd05TQTFNelpVTlRBM0lEVTJNRkUxTURjZ05Ua3dJRFE1TkNBMk1UQlVORFV5SURZek1GRTBNak1nTmpNd0lEUXhNQ0EyTVRkUk16WTNJRFUzT0NBek16TWdORGt5VkRJM01TQXpNREZVTWpNeklERTNNRkV5TVRFZ01USXpJREl3TkNBeE1USk1NVGs0SURFd00wd3lNalFnTVRBeVVUSTRNU0F4TURJZ016WTVJRGM1VkRVd09TQTFNa2cxTWpOUk5UTTFJRFkwSURVME5DQTROMVExTnprZ01USTRVVFl4TmlBeE5USWdOalF4SURFMU1sRTJOVFlnTVRVeUlEWTFOaUF4TkRKUk5qVTJJREV3TVNBMU9EZ2dOREJVTkRNeklDMHlNbEV6T0RFZ0xUSXlJREk0T1NBeFZERTFOaUF5T0V3eE5ERWdNamxNTVRNeElESXdVVEV4TVNBd0lEZzNJQzB4TVZvaUx6NDhjR0YwYUNCcFpEMGlUVXBZTFRFe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4TWkxVVJWZ3RTUzB4UkRjd015SWdaRDBpVFRNMUlESXdNRkV6TlNBek1ESWdOelFnTkRFMVZERTRNQ0EyTVRCVU16RTVJRGN3TkZFek1qQWdOekEwSURNeU55QTNNRFJVTXpNNUlEY3dOVkV6T1RNZ056QXhJRFF5TXlBMk5UWlJORFl5SURVNU5pQTBOaklnTkRrMVVUUTJNaUF6T0RBZ05ERTNJREkyTVZRek1ESWdOalpVTVRZNElDMHhNRWd4TmpGUk1USTFJQzB4TUNBNU9TQXhNRlEyTUNBMk0xUTBNU0F4TXpCVU16VWdNakF3V2swek9ETWdOVFkyVVRNNE15QTJOamdnTXpNd0lEWTJPRkV5T1RRZ05qWTRJREkyTUNBMk1qTlVNakEwSURVeU1WUXhOekFnTkRJeFZERTFOeUF6TnpGUk1qQTJJRE0zTUNBeU5UUWdNemN3VERNMU1TQXpOekZSTXpVeUlETTNNaUF6TlRrZ05EQTBWRE0zTlNBME9EUlVNemd6SURVMk5scE5NVEV6SURFek1sRXhNVE1nTWpZZ01UWTJJREkyVVRFNE1TQXlOaUF4T1RnZ016WlVNak01SURjMFZESTROeUF4TmpGVU16TTFJRE13TjB3ek5EQWdNekkwU0RFME5WRXhORFVnTXpJeElERXpOaUF5T0RaVU1USXdJREl3T0ZReE1UTWdNVE15V2lJdlBqeHdZWFJvSUdsa1BTSk5TbGd0TV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E1p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lMVlJGV0MxTVR5MHlNakJHSWlCa1BTSk5Nakl3SURneE1sRXlNakFnT0RFeklESXhPQ0E0TVRsVU1qRTBJRGd5T1ZReU1EZ2dPRFF3VkRFNU9TQTROVE5VTVRnMUlEZzJObFF4TmpZZ09EYzRWREUwTUNBNE9EZFVNVEEzSURnNU0xUTJOaUE0T1RaSU5UWldPVFV3U0RFeU1qRldPRGsyU0RFeU1URlJNVEE0TUNBNE9UWWdNVEExT0NBNE1USldMVE14TVZFeE1EYzJJQzB6T1RZZ01USXhNU0F0TXprMlNERXlNakZXTFRRMU1FZzNNalZXTFRNNU5rZzNNelZST0RZMElDMHpPVFlnT0RnNElDMHpNVFJST0RnNUlDMHpNVElnT0RnNUlDMHpNVEZXT0RrMlNETTRPRll5T1RKTU16ZzVJQzB6TVRGUk5EQTFJQzB6T1RZZ05UUXlJQzB6T1RaSU5UVXlWaTAwTlRCSU5UWldMVE01TmtnMk5sRXhPVFVnTFRNNU5pQXlNVGtnTFRNeE5GRXlNakFnTFRNeE1pQXlNakFnTFRNeE1WWTRNVEphSWk4K1BIQmhkR2dnYVdROUlrMUtXQzB4TWk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NVE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1USXRWRVZZTFVrdE1VUTBOVUlpSUdROUlrMHlNU0F5T0RkUk1qSWdNamt6SURJMElETXdNMVF6TmlBek5ERlVOVFlnTXpnNFZEZzVJRFF5TlZReE16VWdORFF5VVRFM01TQTBORElnTVRrMUlEUXlORlF5TWpVZ016a3dWREl6TVNBek5qbFJNak14SURNMk55QXlNeklnTXpZM1RESTBNeUF6TnpoUk16QTBJRFEwTWlBek9ESWdORFF5VVRRek5pQTBORElnTkRZNUlEUXhOVlExTURNZ016TTJWRFEyTlNBeE56bFVOREkzSURVeVVUUXlOeUF5TmlBME5EUWdNalpSTkRVd0lESTJJRFExTXlBeU4xRTBPRElnTXpJZ05UQTFJRFkxVkRVME1DQXhORFZSTlRReUlERTFNeUExTmpBZ01UVXpVVFU0TUNBeE5UTWdOVGd3SURFME5WRTFPREFnTVRRMElEVTNOaUF4TXpCUk5UWTRJREV3TVNBMU5UUWdOek5VTlRBNElERTNWRFF6T1NBdE1UQlJNemt5SUMweE1DQXpOekVnTVRkVU16VXdJRGN6VVRNMU1DQTVNaUF6T0RZZ01Ua3pWRFF5TXlBek5EVlJOREl6SURRd05DQXpOemtnTkRBMFNETTNORkV5T0RnZ05EQTBJREl5T1NBek1ETk1Nakl5SURJNU1Vd3hPRGtnTVRVM1VURTFOaUF5TmlBeE5URWdNVFpSTVRNNElDMHhNU0F4TURnZ0xURXhVVGsxSUMweE1TQTROeUF0TlZRM05pQTNWRGMwSURFM1VUYzBJRE13SURFeE1pQXhPREJVTVRVeUlETTBNMUV4TlRNZ016UTRJREUxTXlBek5qWlJNVFV6SURRd05TQXhNamtnTkRBMVVUa3hJRFF3TlNBMk5pQXpNRFZSTmpBZ01qZzFJRFl3SURJNE5GRTFPQ0F5TnpnZ05ERWdNamM0U0RJM1VUSXhJREk0TkNBeU1TQXlPRGRhSWk4K1BIQmhkR2dnYVdROUlrMUtXQzB4TW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V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USXRWRVZZTFU0dE4wTWlJR1E5SWsweE16a2dMVEkwT1VneE16ZFJNVEkxSUMweU5Ea2dNVEU1SUMweU16VldNalV4VERFeU1DQTNNemRSTVRNd0lEYzFNQ0F4TXprZ056VXdVVEUxTWlBM05UQWdNVFU1SURjek5WWXRNak0xVVRFMU1TQXRNalE1SURFME1TQXRNalE1U0RFek9Wb2lMejQ4Y0dGMGFDQnBaRDBpVFVwWUxURXlMVlJGV0MxTVR5MHlNakV4SWlCa1BTSk5OakFnT1RRNFVUWXpJRGsxTUNBMk5qVWdPVFV3U0RFeU5qZE1NVE15TlNBNE1UVlJNVE00TkNBMk56Y2dNVE00T0NBMk5qbElNVE0wT0V3eE16UXhJRFk0TTFFeE16SXdJRGN5TkNBeE1qZzFJRGMyTVZFeE1qTTFJRGd3T1NBeE1UYzBJRGd6T0ZReE1ETXpJRGc0TVZRNE9ESWdPRGs0VkRZNU9TQTVNREpJTlRjMFNEVTBNMGd5TlRGTU1qVTVJRGc1TVZFM01qSWdNalU0SURjeU5DQXlOVEpSTnpJMUlESTFNQ0EzTWpRZ01qUTJVVGN5TVNBeU5ETWdORFl3SUMwMU5rd3hPVFlnTFRNMU5sRXhPVFlnTFRNMU55QTBNRGNnTFRNMU4xRTBOVGtnTFRNMU55QTFORGdnTFRNMU4xUTJOellnTFRNMU9GRTRNVElnTFRNMU9DQTRPVFlnTFRNMU0xUXhNRFl6SUMwek16SlVNVEl3TkNBdE1qZ3pWREV6TURjZ0xURTVObEV4TXpJNElDMHhOekFnTVRNME9DQXRNVEkwU0RFek9EaFJNVE00T0NBdE1USTFJREV6T0RFZ0xURTBOVlF4TXpVMklDMHlNVEJVTVRNeU5TQXRNamswVERFeU5qY2dMVFEwT1V3Mk5qWWdMVFExTUZFMk5DQXRORFV3SURZeElDMDBORGhSTlRVZ0xUUTBOaUExTlNBdE5ETTVVVFUxSUMwME16Y2dOVGNnTFRRek0wdzFPVEFnTVRjM1VUVTVNQ0F4TnpnZ05UVTNJREl5TWxRME5USWdNelkyVkRNeU1pQTFORFJNTlRZZ09UQTVURFUxSURreU5GRTFOU0E1TkRVZ05qQWdPVFE0V2lJdlBqd3ZaR1ZtY3o0OFp5QnpkSEp2YTJVOUltTjFjbkpsYm5SRGIyeHZjaUlnWm1sc2JEMGlZM1Z5Y21WdWRFTnZiRzl5SWlCemRISnZhMlV0ZDJsa2RHZzlJakFpSUhSeVlXNXpabTl5YlQwaWMyTmhiR1VvTVN3dE1Ta2lQanhuSUdSaGRHRXRiVzFzTFc1dlpHVTlJbTFoZEdnaVBqeG5JR1JoZEdFdGJXMXNMVzV2WkdVOUltMXBJajQ4ZFhObElHUmhkR0V0WXowaU5rTWlJSGhzYVc1ck9taHlaV1k5SWlOTlNsZ3RNVEl0VkVWWUxVNHROa01pTHo0OGRYTmxJR1JoZEdFdFl6MGlOa1lpSUhoc2FXNXJPbWh5WldZOUlpTk5TbGd0TVRJdFZFVllMVTR0TmtZaUlIUnlZVzV6Wm05eWJUMGlkSEpoYm5Oc1lYUmxLREkzT0N3d0tTSXZQangxYzJVZ1pHRjBZUzFqUFNJMk55SWdlR3hwYm1zNmFISmxaajBpSTAxS1dDMHhNaTFVUlZndFRpMDJOeUlnZEhKaGJuTm1iM0p0UFNKMGNtRnVjMnhoZEdVb056YzRMREFwSWk4K1BDOW5QanhuSUdSaGRHRXRiVzFzTFc1dlpHVTlJbTF2SWlCMGNtRnVjMlp2Y20wOUluUnlZVzV6YkdGMFpTZ3hNamM0TERBcElqNDhkWE5sSUdSaGRHRXRZejBpTWpBMk1TSWdlR3hwYm1zNmFISmxaajBpSTAxS1dDMHhNaTFVUlZndFRpMHlNRFl4SWk4K1BDOW5QanhuSUdSaGRHRXRiVzFzTFc1dlpHVTlJbFJsV0VGMGIyMGlJR1JoZEdFdGJXcDRMWFJsZUdOc1lYTnpQU0pQVWtRaUlIUnlZVzV6Wm05eWJUMGlkSEpoYm5Oc1lYUmxLREUwTkRRdU55d3dLU0krUEdjZ1pHRjBZUzF0Yld3dGJtOWtaVDBpYldraVBqeDFjMlVnWkdGMFlTMWpQU0kwUXlJZ2VHeHBibXM2YUhKbFpqMGlJMDFLV0MweE1pMVVSVmd0UXkwMFF5SXZQand2Wno0OEwyYytQR2NnWkdGMFlTMXRiV3d0Ym05a1pUMGliVzhpSUhSeVlXNXpabTl5YlQwaWRISmhibk5zWVhSbEtESXhNelF1Tnl3d0tTSStQSFZ6WlNCa1lYUmhMV005SWpJNElpQjRiR2x1YXpwb2NtVm1QU0lqVFVwWUxURXlMVlJGV0MxT0xUSTRJaTgrUEM5blBqeG5JR1JoZEdFdGJXMXNMVzV2WkdVOUltMXBJaUIwY21GdWMyWnZjbTA5SW5SeVlXNXpiR0YwWlNneU5USXpMamNzTUNraVBqeDFjMlVnWkdGMFlTMWpQU0l4UkRjd015SWdlR3hwYm1zNmFISmxaajBpSTAxS1dDMHhNaTFVUlZndFNTMHhSRGN3TXlJdlBqd3ZaejQ4WnlCa1lYUmhMVzF0YkMxdWIyUmxQU0p0YnlJZ2RISmhibk5tYjNKdFBTSjBjbUZ1YzJ4aGRHVW9Nams1TWk0M0xEQXBJajQ4ZFhObElHUmhkR0V0WXowaU1qa2lJSGhzYVc1ck9taHlaV1k5SWlOTlNsZ3RNVEl0VkVWWUxVNHRNamtpTHo0OEwyYytQR2NnWkdGMFlTMXRiV3d0Ym05a1pUMGliVzhpSUhSeVlXNXpabTl5YlQwaWRISmhibk5zWVhSbEtETTJOVGt1TkN3d0tTSStQSFZ6WlNCa1lYUmhMV005SWpORUlpQjRiR2x1YXpwb2NtVm1QU0lqVFVwWUxURXlMVlJGV0MxT0xUTkVJaTgrUEM5blBqeG5JR1JoZEdFdGJXMXNMVzV2WkdVOUltMXBJaUIwY21GdWMyWnZjbTA5SW5SeVlXNXpiR0YwWlNnME56RTFMaklzTUNraVBqeDFjMlVnWkdGMFlTMWpQU0kyUXlJZ2VHeHBibXM2YUhKbFpqMGlJMDFLV0MweE1pMVVSVmd0VGkwMlF5SXZQangxYzJVZ1pHRjBZUzFqUFNJMlJpSWdlR3hwYm1zNmFISmxaajBpSTAxS1dDMHhNaTFVUlZndFRpMDJSaUlnZEhKaGJuTm1iM0p0UFNKMGNtRnVjMnhoZEdVb01qYzRMREFwSWk4K1BIVnpaU0JrWVhSaExXTTlJalkzSWlCNGJHbHVhenBvY21WbVBTSWpUVXBZTFRFeUxWUkZXQzFPTFRZM0lpQjBjbUZ1YzJadmNtMDlJblJ5WVc1emJHRjBaU2czTnpnc01Da2lMejQ4TDJjK1BHY2daR0YwWVMxdGJXd3RibTlrWlQwaWJXOGlJSFJ5WVc1elptOXliVDBpZEhKaGJuTnNZWFJsS0RVNU9UTXVNaXd3S1NJK1BIVnpaU0JrWVhSaExXTTlJakl3TmpFaUlIaHNhVzVyT21oeVpXWTlJaU5OU2xndE1USXRWRVZZTFU0dE1qQTJNU0l2UGp3dlp6NDhaeUJrWVhSaExXMXRiQzF1YjJSbFBTSnRkVzVrWlhKdmRtVnlJaUIwY21GdWMyWnZjbTA5SW5SeVlXNXpiR0YwWlNnMk1UVTVMamtzTUNraVBqeG5JR1JoZEdFdGJXMXNMVzV2WkdVOUltMXZJajQ4ZFhObElHUmhkR0V0WXowaU1qSXdSaUlnZUd4cGJtczZhSEpsWmowaUkwMUtXQzB4TWkxVVJWZ3RURTh0TWpJd1JpSXZQand2Wno0OFp5QmtZWFJoTFcxdGJDMXViMlJsUFNKVVpWaEJkRzl0SWlCMGNtRnVjMlp2Y20wOUluUnlZVzV6YkdGMFpTZzJOUzR5TEMweE1EZzNMamtwSUhOallXeGxLREF1TnpBM0tTSWdaR0YwWVMxdGFuZ3RkR1Y0WTJ4aGMzTTlJazlTUkNJK1BHY2daR0YwWVMxdGJXd3RibTlrWlQwaWJXa2lQangxYzJVZ1pHRjBZUzFqUFNJeFJEUTFOaUlnZUd4cGJtczZhSEpsWmowaUkwMUtXQzB4TWkxVVJWZ3RTUzB4UkRRMU5pSXZQand2Wno0OFp5QmtZWFJoTFcxdGJDMXViMlJsUFNKdGJ5SWdkSEpoYm5ObWIzSnRQU0owY21GdWMyeGhkR1VvTXpRMUxEQXBJajQ4ZFhObElHUmhkR0V0WXowaU0wUWlJSGhzYVc1ck9taHlaV1k5SWlOTlNsZ3RNVEl0VkVWWUxVNHRNMFFpTHo0OEwyYytQR2NnWkdGMFlTMXRiV3d0Ym05a1pUMGliVzRpSUhSeVlXNXpabTl5YlQwaWRISmhibk5zWVhSbEtERXhNak1zTUNraVBqeDFjMlVnWkdGMFlTMWpQU0l6TVNJZ2VHeHBibXM2YUhKbFpqMGlJMDFLV0MweE1pMVVSVmd0VGkwek1TSXZQand2Wno0OEwyYytQR2NnWkdGMFlTMXRiV3d0Ym05a1pUMGliV2tpSUhSeVlXNXpabTl5YlQwaWRISmhibk5zWVhSbEtEUXlOaTQ1TERFeE5UQXBJSE5qWVd4bEtEQXVOekEzS1NJK1BIVnpaU0JrWVhSaExXTTlJakZFTkRWQ0lpQjRiR2x1YXpwb2NtVm1QU0lqVFVwWUxURXlMVlJGV0MxSkxURkVORFZDSWk4K1BDOW5Qand2Wno0OFp5QmtZWFJoTFcxdGJDMXViMlJsUFNKdGFTSWdkSEpoYm5ObWIzSnRQU0owY21GdWMyeGhkR1VvTnpZd05DNDJMREFwSWo0OGRYTmxJR1JoZEdFdFl6MGlNVVEwTlVRaUlIaHNhVzVyT21oeVpXWTlJaU5OU2xndE1USXRWRVZZTFVrdE1VUTBOVVFpTHo0OEwyYytQR2NnWkdGMFlTMXRiV3d0Ym05a1pUMGliVzhpSUhSeVlXNXpabTl5YlQwaWRISmhibk5zWVhSbEtEZ3hNRGN1Tml3d0tTSStQSFZ6WlNCa1lYUmhMV005SWpJNElpQjRiR2x1YXpwb2NtVm1QU0lqVFVwWUxURXlMVlJGV0MxT0xUSTRJaTgrUEM5blBqeG5JR1JoZEdFdGJXMXNMVzV2WkdVOUltMXpkV0lpSUhSeVlXNXpabTl5YlQwaWRISmhibk5zWVhSbEtEZzBPVFl1Tml3d0tTSStQR2NnWkdGMFlTMXRiV3d0Ym05a1pUMGliV2tpUGp4MWMyVWdaR0YwWVMxalBTSXhSRFEyTlNJZ2VHeHBibXM2YUhKbFpqMGlJMDFLV0MweE1pMVVSVmd0U1MweFJEUTJOU0l2UGp3dlp6NDhaeUJrWVhSaExXMXRiQzF1YjJSbFBTSnRhU0lnZEhKaGJuTm1iM0p0UFNKMGNtRnVjMnhoZEdVb05qQTFMQzB4TlRBcElITmpZV3hsS0RBdU56QTNLU0krUEhWelpTQmtZWFJoTFdNOUlqRkVORFUySWlCNGJHbHVhenBvY21WbVBTSWpUVXBZTFRFeUxWUkZXQzFKTFRGRU5EVTJJaTgrUEM5blBqd3ZaejQ4WnlCa1lYUmhMVzF0YkMxdWIyUmxQU0pVWlZoQmRHOXRJaUJrWVhSaExXMXFlQzEwWlhoamJHRnpjejBpVDFKRUlpQjBjbUZ1YzJadmNtMDlJblJ5WVc1emJHRjBaU2c1TXprMUxqVXNNQ2tpUGp4bklHUmhkR0V0Ylcxc0xXNXZaR1U5SW0xdklpQjBjbUZ1YzJadmNtMDlJblJ5WVc1emJHRjBaU2d3SUMwd0xqVXBJajQ4ZFhObElHUmhkR0V0WXowaU4wTWlJSGhzYVc1ck9taHlaV1k5SWlOTlNsZ3RNVEl0VkVWWUxVNHROME1pTHo0OEwyYytQQzluUGp4bklHUmhkR0V0Ylcxc0xXNXZaR1U5SW0xcElpQjBjbUZ1YzJadmNtMDlJblJ5WVc1emJHRjBaU2c1TmpjekxqVXNNQ2tpUGp4MWMyVWdaR0YwWVMxalBTSXhSRGN3TXlJZ2VHeHBibXM2YUhKbFpqMGlJMDFLV0MweE1pMVVSVmd0U1MweFJEY3dNeUl2UGp3dlp6NDhaeUJrWVhSaExXMXRiQzF1YjJSbFBTSnRieUlnZEhKaGJuTm1iM0p0UFNKMGNtRnVjMnhoZEdVb01UQXhOREl1TlN3d0tTSStQSFZ6WlNCa1lYUmhMV005SWpJNUlpQjRiR2x1YXpwb2NtVm1QU0lqVFVwWUxURXlMVlJGV0MxT0xUSTVJaTgrUEM5blBqeG5JR1JoZEdFdGJXMXNMVzV2WkdVOUltMXZJaUIwY21GdWMyWnZjbTA5SW5SeVlXNXpiR0YwWlNneE1EZ3dPUzR6TERBcElqNDhkWE5sSUdSaGRHRXRZejBpTTBRaUlIaHNhVzVyT21oeVpXWTlJaU5OU2xndE1USXRWRVZZTFU0dE0wUWlMejQ4TDJjK1BHY2daR0YwWVMxdGJXd3RibTlrWlQwaWJYVnVaR1Z5YjNabGNpSWdkSEpoYm5ObWIzSnRQU0owY21GdWMyeGhkR1VvTVRFNE5qVXVNU3d3S1NJK1BHY2daR0YwWVMxdGJXd3RibTlrWlQwaWJXOGlQangxYzJVZ1pHRjBZUzFqUFNJeU1qRXhJaUI0YkdsdWF6cG9jbVZtUFNJalRVcFlMVEV5TFZSRldDMU1UeTB5TWpFeElpOCtQQzluUGp4bklHUmhkR0V0Ylcxc0xXNXZaR1U5SWxSbFdFRjBiMjBpSUhSeVlXNXpabTl5YlQwaWRISmhibk5zWVhSbEtERTBPQzR5TEMweE1EZzNMamtwSUhOallXeGxLREF1TnpBM0tTSWdaR0YwWVMxdGFuZ3RkR1Y0WTJ4aGMzTTlJazlTUkNJK1BHY2daR0YwWVMxdGJXd3RibTlrWlQwaWJXa2lQangxYzJVZ1pHRjBZUzFqUFNJeFJEUTFOaUlnZUd4cGJtczZhSEpsWmowaUkwMUtXQzB4TWkxVVJWZ3RTUzB4UkRRMU5pSXZQand2Wno0OFp5QmtZWFJoTFcxdGJDMXViMlJsUFNKdGJ5SWdkSEpoYm5ObWIzSnRQU0owY21GdWMyeGhkR1VvTXpRMUxEQXBJajQ4ZFhObElHUmhkR0V0WXowaU0wUWlJSGhzYVc1ck9taHlaV1k5SWlOTlNsZ3RNVEl0VkVWWUxVNHRNMFFpTHo0OEwyYytQR2NnWkdGMFlTMXRiV3d0Ym05a1pUMGliVzRpSUhSeVlXNXpabTl5YlQwaWRISmhibk5zWVhSbEtERXhNak1zTUNraVBqeDFjMlVnWkdGMFlTMWpQU0l6TVNJZ2VHeHBibXM2YUhKbFpqMGlJMDFLV0MweE1pMVVSVmd0VGkwek1TSXZQand2Wno0OEwyYytQR2NnWkdGMFlTMXRiV3d0Ym05a1pUMGliV2tpSUhSeVlXNXpabTl5YlQwaWRISmhibk5zWVhSbEtEVXdPUzQ1TERFeE5UQXBJSE5qWVd4bEtEQXVOekEzS1NJK1BIVnpaU0JrWVhSaExXTTlJakZFTkRWQ0lpQjRiR2x1YXpwb2NtVm1QU0lqVFVwWUxURXlMVlJGV0MxSkxURkVORFZDSWk4K1BDOW5Qand2Wno0OFp5QmtZWFJoTFcxdGJDMXViMlJsUFNKdGFTSWdkSEpoYm5ObWIzSnRQU0owY21GdWMyeGhkR1VvTVRNME56VXVOeXd3S1NJK1BIVnpaU0JrWVhSaExXTTlJalpESWlCNGJHbHVhenBvY21WbVBTSWpUVXBZTFRFeUxWUkZXQzFPTFRaRElpOCtQSFZ6WlNCa1lYUmhMV005SWpaR0lpQjRiR2x1YXpwb2NtVm1QU0lqVFVwWUxURXlMVlJGV0MxT0xUWkdJaUIwY21GdWMyWnZjbTA5SW5SeVlXNXpiR0YwWlNneU56Z3NNQ2tpTHo0OGRYTmxJR1JoZEdFdFl6MGlOamNpSUhoc2FXNXJPbWh5WldZOUlpTk5TbGd0TVRJdFZFVllMVTR0TmpjaUlIUnlZVzV6Wm05eWJUMGlkSEpoYm5Oc1lYUmxLRGMzT0N3d0tTSXZQand2Wno0OFp5QmtZWFJoTFcxdGJDMXViMlJsUFNKdGJ5SWdkSEpoYm5ObWIzSnRQU0owY21GdWMyeGhkR1VvTVRRM05UTXVOeXd3S1NJK1BIVnpaU0JrWVhSaExXTTlJakl3TmpFaUlIaHNhVzVyT21oeVpXWTlJaU5OU2xndE1USXRWRVZZTFU0dE1qQTJNU0l2UGp3dlp6NDhaeUJrWVhSaExXMXRiQzF1YjJSbFBTSnRhU0lnZEhKaGJuTm1iM0p0UFNKMGNtRnVjMnhoZEdVb01UUTVNakF1TkN3d0tTSStQSFZ6WlNCa1lYUmhMV005SWpGRU5EVkVJaUI0YkdsdWF6cG9jbVZtUFNJalRVcFlMVEV5TFZSRldDMUpMVEZFTkRWRUlpOCtQQzluUGp4bklHUmhkR0V0Ylcxc0xXNXZaR1U5SW0xdklpQjBjbUZ1YzJadmNtMDlJblJ5WVc1emJHRjBaU2d4TlRReU15NDBMREFwSWo0OGRYTmxJR1JoZEdFdFl6MGlNamdpSUhoc2FXNXJPbWh5WldZOUlpTk5TbGd0TVRJdFZFVllMVTR0TWpnaUx6NDhMMmMrUEdjZ1pHRjBZUzF0Yld3dGJtOWtaVDBpYlhOMVlpSWdkSEpoYm5ObWIzSnRQU0owY21GdWMyeGhkR1VvTVRVNE1USXVOQ3d3S1NJK1BHY2daR0YwWVMxdGJXd3RibTlrWlQwaWJXa2lQangxYzJVZ1pHRjBZUzFqUFNJeFJEUTJOU0lnZUd4cGJtczZhSEpsWmowaUkwMUtXQzB4TWkxVVJWZ3RTUzB4UkRRMk5TSXZQand2Wno0OFp5QmtZWFJoTFcxdGJDMXViMlJsUFNKdGFTSWdkSEpoYm5ObWIzSnRQU0owY21GdWMyeGhkR1VvTmpBMUxDMHhOVEFwSUhOallXeGxLREF1TnpBM0tTSStQSFZ6WlNCa1lYUmhMV005SWpGRU5EVTJJaUI0YkdsdWF6cG9jbVZtUFNJalRVcFlMVEV5TFZSRldDMUpMVEZFTkRVMklpOCtQQzluUGp3dlp6NDhaeUJrWVhSaExXMXRiQzF1YjJSbFBTSlVaVmhCZEc5dElpQmtZWFJoTFcxcWVDMTBaWGhqYkdGemN6MGlUMUpFSWlCMGNtRnVjMlp2Y20wOUluUnlZVzV6YkdGMFpTZ3hOamN4TVM0ekxEQXBJajQ4WnlCa1lYUmhMVzF0YkMxdWIyUmxQU0p0YnlJZ2RISmhibk5tYjNKdFBTSjBjbUZ1YzJ4aGRHVW9NQ0F0TUM0MUtTSStQSFZ6WlNCa1lYUmhMV005SWpkRElpQjRiR2x1YXpwb2NtVm1QU0lqVFVwWUxURXlMVlJGV0MxT0xUZERJaTgrUEM5blBqd3ZaejQ4WnlCa1lYUmhMVzF0YkMxdWIyUmxQU0p0YVNJZ2RISmhibk5tYjNKdFBTSjBjbUZ1YzJ4aGRHVW9NVFk1T0RrdU15d3dLU0krUEhWelpTQmtZWFJoTFdNOUlqRkVOekF6SWlCNGJHbHVhenBvY21WbVBTSWpUVXBZTFRFeUxWUkZXQzFKTFRGRU56QXpJaTgrUEM5blBqeG5JR1JoZEdFdGJXMXNMVzV2WkdVOUltMXZJaUIwY21GdWMyWnZjbTA5SW5SeVlXNXpiR0YwWlNneE56UTFPQzR6TERBcElqNDhkWE5sSUdSaGRHRXRZejBpTWpraUlIaHNhVzVyT21oeVpXWTlJaU5OU2xndE1USXRWRVZZTFU0dE1qa2lMejQ4TDJjK1BDOW5Qand2Wno0OEwzTjJaejQ9IiwKCSJSZWFsVmlld1NpemVKc29uIiA6ICJ7XCJoZWlnaHRcIjo5ODIuMTQyODY4MDQxOTkyMixcIndpZHRoXCI6NjI4NS43MTQxMTEzMjgxMjV9Igp9Cg=="/>
    </extobj>
    <extobj name="2384804F-3998-4D57-9195-F3826E402611-39">
      <extobjdata type="2384804F-3998-4D57-9195-F3826E402611" data="ewoJIkltZ1NldHRpbmdKc29uIiA6ICJ7XCJoZWlnaHRcIjo0OS4xMDcxNDI4NTcxNDI4NTQsXCJ3aWR0aFwiOjIyNC45OTk5OTk5OTk5OTk5N30iLAoJIkxhdGV4IiA6ICJcXHRoZXRhX3tNTH0gPSBcXHRleHR7YXJnIG1heH0gXFxzdW1cXGxpbWl0c197aT0xfV5uIFxcbG9nIHAoeF9pfFxcdGhldGEpIiwKCSJMYXRleEltZ0Jhc2U2NCIgOiAiUEhOMlp5QjRiV3h1Y3owaWFIUjBjRG92TDNkM2R5NTNNeTV2Y21jdk1qQXdNQzl6ZG1jaUlIZHBaSFJvUFNJeU9DNDROelJsZUNJZ2FHVnBaMmgwUFNJMkxqTTFOR1Y0SWlCeWIyeGxQU0pwYldjaUlHWnZZM1Z6WVdKc1pUMGlabUZzYzJVaUlIWnBaWGRDYjNnOUlqQWdMVEUxTmpJdU5TQXhNamMyTWk0eUlESTRNRGd1TlNJZ2VHMXNibk02ZUd4cGJtczlJbWgwZEhBNkx5OTNkM2N1ZHpNdWIzSm5MekU1T1RrdmVHeHBibXNpSUdGeWFXRXRhR2xrWkdWdVBTSjBjblZsSWlCemRIbHNaVDBpZG1WeWRHbGpZV3d0WVd4cFoyNDZJQzB5TGpneE9XVjRPeUJ0WVhndGQybGtkR2c2SURrNEpUc2lQanhrWldaelBqeHdZWFJvSUdsa1BTSk5TbGd0TWpF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JeExWUkZXQzFKTFRGRU5EUXdJaUJrUFNKTk1qZzVJRFl5T1ZFeU9Ea2dOak0xSURJek1pQTJNemRSTWpBNElEWXpOeUF5TURFZ05qTTRWREU1TkNBMk5EaFJNVGswSURZME9TQXhPVFlnTmpVNVVURTVOeUEyTmpJZ01UazRJRFkyTmxReE9Ua2dOamN4VkRJd01TQTJOelpVTWpBeklEWTNPVlF5TURjZ05qZ3hWREl4TWlBMk9ETlVNakl3SURZNE0xUXlNeklnTmpnMFVUSXpPQ0EyT0RRZ01qWXlJRFk0TkZRek1EY2dOamd6VVRNNE5pQTJPRE1nTXprNElEWTRNMVEwTVRRZ05qYzRVVFF4TlNBMk56UWdORFV4SURNNU5rdzBPRGNnTVRFM1REVXhNQ0F4TlRSUk5UTTBJREU1TUNBMU56UWdNalUwVkRZMk1pQXpPVFJST0RNM0lEWTNNeUE0TXprZ05qYzFVVGcwTUNBMk56WWdPRFF5SURZM09GUTRORFlnTmpneFREZzFNaUEyT0ROSU9UUTRVVGsyTlNBMk9ETWdPVGc0SURZNE0xUXhNREUzSURZNE5GRXhNRFV4SURZNE5DQXhNRFV4SURZM00xRXhNRFV4SURZMk9DQXhNRFE0SURZMU5sUXhNRFExSURZME0xRXhNRFF4SURZek55QXhNREE0SURZek4xRTVOamdnTmpNMklEazFOeUEyTXpSVU9UTTVJRFl5TTFFNU16WWdOakU0SURnMk55QXpOREJVTnprM0lEVTVVVGM1TnlBMU5TQTNPVGdnTlRSVU9EQTFJRFV3VkRneU1pQTBPRlE0TlRVZ05EWklPRGcyVVRnNU1pQXpOeUE0T1RJZ016VlJPRGt5SURFNUlEZzROU0ExVVRnNE1DQXdJRGcyT1NBd1VUZzJOQ0F3SURneU9DQXhWRGN6TmlBeVVUWTNOU0F5SURZME5DQXlWRFl3T1NBeFVUVTVNaUF4SURVNU1pQXhNVkUxT1RJZ01UTWdOVGswSURJMVVUVTVPQ0EwTVNBMk1ESWdORE5VTmpJMUlEUTJVVFkxTWlBME5pQTJPRFVnTkRsUk5qazVJRFV5SURjd05DQTJNVkUzTURZZ05qVWdOelF5SURJd04xUTRNVE1nTkRrd1ZEZzBPQ0EyTXpGTU5qVTBJRE15TWxFME5UZ2dNVEFnTkRVeklEVlJORFV4SURRZ05EUTVJRE5STkRRMElEQWdORE16SURCUk5ERTRJREFnTkRFMUlEZFJOREV6SURFeElETTNOQ0F6TVRkTU16TTFJRFl5TkV3eU5qY2dNelUwVVRJd01DQTRPQ0F5TURBZ056bFJNakEySURRMklESTNNaUEwTmtneU9ESlJNamc0SURReElESTRPU0F6TjFReU9EWWdNVGxSTWpneUlETWdNamM0SURGUk1qYzBJREFnTWpZM0lEQlJNalkxSURBZ01qVTFJREJVTWpJeElERlVNVFUzSURKUk1USTNJRElnT1RVZ01WUTFPQ0F3VVRReklEQWdNemtnTWxRek5TQXhNVkV6TlNBeE15QXpPQ0F5TlZRME15QTBNRkUwTlNBME5pQTJOU0EwTmxFeE16VWdORFlnTVRVMElEZzJVVEUxT0NBNU1pQXlNak1nTXpVMFZESTRPU0EyTWpsYUlpOCtQSEJoZEdnZ2FXUTlJazFLV0MweU1TMVVSVmd0U1MweFJEUXpSaUlnWkQwaVRUSXlPQ0EyTXpkUk1UazBJRFl6TnlBeE9USWdOalF4VVRFNU1TQTJORE1nTVRreElEWTBPVkV4T1RFZ05qY3pJREl3TWlBMk9ESlJNakEwSURZNE15QXlNVGNnTmpnelVUSTNNU0EyT0RBZ016UTBJRFk0TUZFME9EVWdOamd3SURVd05pQTJPRE5JTlRFNFVUVXlOQ0EyTnpjZ05USTBJRFkzTkZRMU1qSWdOalUyVVRVeE55QTJOREVnTlRFeklEWXpOMGcwTnpWUk5EQTJJRFl6TmlBek9UUWdOakk0VVRNNE55QTJNalFnTXpnd0lEWXdNRlF6TVRNZ016TTJVVEk1TnlBeU56RWdNamM1SURFNU9GUXlOVElnT0RoTU1qUXpJRFV5VVRJME15QTBPQ0F5TlRJZ05EaFVNekV4SURRMlNETXlPRkV6TmpBZ05EWWdNemM1SURRM1ZEUXlPQ0ExTkZRME56Z2dOekpVTlRJeUlERXdObFExTmpRZ01UWXhVVFU0TUNBeE9URWdOVGswSURJeU9GUTJNVEVnTWpjd1VUWXhOaUF5TnpNZ05qSTRJREkzTTBnMk5ERlJOalEzSURJMk5DQTJORGNnTWpZeVZEWXlOeUF5TUROVU5UZ3pJRGd6VkRVMU55QTVVVFUxTlNBMElEVTFNeUF6VkRVek55QXdWRFE1TkNBdE1WRTBPRE1nTFRFZ05ERTRJQzB4VkRJNU5DQXdTREV4TmxFek1pQXdJRE15SURFd1VUTXlJREUzSURNMElESTBVVE01SURReklEUTBJRFExVVRRNElEUTJJRFU1SURRMlNEWTFVVGt5SURRMklERXlOU0EwT1ZFeE16a2dOVElnTVRRMElEWXhVVEUwTnlBMk5TQXlNVFlnTXpNNVZESTROU0EyTWpoUk1qZzFJRFl6TlNBeU1qZ2dOak0zV2lJdlBqeHdZWFJvSUdsa1BTSk5TbGd0TWpF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U1TMVVSVmd0VGkwMk1TSWdaRDBpVFRFek55QXpNRFZVTVRFMUlETXdOVlEzT0NBek1qQlVOak1nTXpVNVVUWXpJRE01TkNBNU55QTBNakZVTWpFNElEUTBPRkV5T1RFZ05EUTRJRE16TmlBME1UWlVNemsySURNME1GRTBNREVnTXpJMklEUXdNU0F6TURsVU5EQXlJREU1TkZZeE1qUlJOREF5SURjMklEUXdOeUExT0ZRME1qZ2dOREJSTkRReklEUXdJRFEwT0NBMU5sUTBOVE1nTVRBNVZqRTBOVWcwT1ROV01UQTJVVFE1TWlBMk5pQTBPVEFnTlRsUk5EZ3hJREk1SURRMU5TQXhNbFEwTURBZ0xUWlVNelV6SURFeVZETXlPU0ExTkZZMU9Fd3pNamNnTlRWUk16STFJRFV5SURNeU1pQTBPVlF6TVRRZ05EQlVNekF5SURJNVZESTROeUF4TjFReU5qa2dObFF5TkRjZ0xUSlVNakl4SUMwNFZERTVNQ0F0TVRGUk1UTXdJQzB4TVNBNE1pQXlNRlF6TkNBeE1EZFJNelFnTVRJNElEUXhJREUwTjFRMk9DQXhPRGhVTVRFMklESXlOVlF4T1RRZ01qVXpWRE13TkNBeU5qaElNekU0VmpJNU1GRXpNVGdnTXpJMElETXhNaUF6TkRCUk1qa3dJRFF4TVNBeU1UVWdOREV4VVRFNU55QTBNVEVnTVRneElEUXhNRlF4TlRZZ05EQTJWREUwT0NBME1ETlJNVGN3SURNNE9DQXhOekFnTXpVNVVURTNNQ0F6TXpRZ01UVTBJRE15TUZwTk1USTJJREV3TmxFeE1qWWdOelVnTVRVd0lEVXhWREl3T1NBeU5sRXlORGNnTWpZZ01qYzJJRFE1VkRNeE5TQXhNRGxSTXpFM0lERXhOaUF6TVRnZ01UYzFVVE14T0NBeU16TWdNekUzSURJek0xRXpNRGtnTWpNeklESTVOaUF5TXpKVU1qVXhJREl5TTFReE9UTWdNakF6VkRFME55QXhOalpVTVRJMklERXdObG9pTHo0OGNHRjBhQ0JwWkQwaVRVcFlMVEl4TFZSRldDMU9MVGN5SWlCa1BTSk5NellnTkRaSU5UQlJPRGtnTkRZZ09UY2dOakJXTmpoUk9UY2dOemNnT1RjZ09URlVPVGdnTVRJeVZEazRJREUyTVZRNU9DQXlNRE5ST1RnZ01qTTBJRGs0SURJMk9WUTVPQ0F6TWpoTU9UY2dNelV4VVRrMElETTNNQ0E0TXlBek56WlVNemdnTXpnMVNESXdWalF3T0ZFeU1DQTBNekVnTWpJZ05ETXhURE15SURRek1sRTBNaUEwTXpNZ05qQWdORE0wVkRrMklEUXpObEV4TVRJZ05ETTNJREV6TVNBME16aFVNVFl3SURRME1WUXhOekVnTkRReVNERTNORll6TnpOUk1qRXpJRFEwTVNBeU56RWdORFF4U0RJM04xRXpNaklnTkRReElETTBNeUEwTVRsVU16WTBJRE0zTTFFek5qUWdNelV5SURNMU1TQXpNemRVTXpFeklETXlNbEV5T0RnZ016SXlJREkzTmlBek16aFVNall6SURNM01sRXlOak1nTXpneElESTJOU0F6T0RoVU1qY3dJRFF3TUZReU56TWdOREExVVRJM01TQTBNRGNnTWpVd0lEUXdNVkV5TXpRZ016a3pJREl5TmlBek9EWlJNVGM1SURNME1TQXhOemtnTWpBM1ZqRTFORkV4TnprZ01UUXhJREUzT1NBeE1qZFVNVGM1SURFd01WUXhPREFnT0RGVU1UZ3dJRFkyVmpZeFVURTRNU0ExT1NBeE9ETWdOVGRVTVRnNElEVTBWREU1TXlBMU1WUXlNREFnTkRsVU1qQTNJRFE0VkRJeE5pQTBOMVF5TWpVZ05EZFVNak0xSURRMlZESTBOU0EwTmtneU56WldNRWd5TmpkUk1qUTVJRE1nTVRRd0lETlJNemNnTXlBeU9DQXdTREl3VmpRMlNETTJXaUl2UGp4d1lYUm9JR2xrUFNKTlNsZ3RNakV0VkVWWUxVNHROamNpSUdROUlrMHpNamtnTkRBNVVUTTNNeUEwTlRNZ05ESTVJRFExTTFFME5Ua2dORFV6SURRM01pQTBNelJVTkRnMUlETTVObEUwT0RVZ016Z3lJRFEzTmlBek56RlVORFE1SURNMk1GRTBNVFlnTXpZd0lEUXhNaUF6T1RCUk5ERXdJRFF3TkNBME1UVWdOREV4VVRReE5TQTBNVElnTkRFMklEUXhORlkwTVRWUk16ZzRJRFF4TWlBek5qTWdNemt6VVRNMU5TQXpPRGdnTXpVMUlETTRObEV6TlRVZ016ZzFJRE0xT1NBek9ERlVNelk0SURNMk9WUXpOemtnTXpVeFZETTRPQ0F6TWpWVU16a3lJREk1TWxFek9USWdNak13SURNME15QXhPRGRVTWpJeUlERTBNMUV4TnpJZ01UUXpJREV5TXlBeE56RlJNVEV5SURFMU15QXhNVElnTVRNelVURXhNaUE1T0NBeE16Z2dPREZSTVRRM0lEYzFJREUxTlNBM05WUXlNamNnTnpOUk16RXhJRGN5SURNek5TQTJOMUV6T1RZZ05UZ2dORE14SURJMlVUUTNNQ0F0TVRNZ05EY3dJQzAzTWxFME56QWdMVEV6T1NBek9USWdMVEUzTlZFek16SWdMVEl3TmlBeU5UQWdMVEl3TmxFeE5qY2dMVEl3TmlBeE1EY2dMVEUzTlZFeU9TQXRNVFF3SURJNUlDMDNOVkV5T1NBdE16a2dOVEFnTFRFMVZEa3lJREU0VERFd015QXlORkUyTnlBMU5TQTJOeUF4TURoUk5qY2dNVFUxSURrMklERTVNMUUxTWlBeU16Y2dOVElnTWpreVVUVXlJRE0xTlNBeE1ESWdNems0VkRJeU15QTBOREpSTWpjMElEUTBNaUF6TVRnZ05ERTJURE15T1NBME1EbGFUVEk1T1NBek5ETlJNamswSURNM01TQXlOek1nTXpnM1ZESXlNU0EwTURSUk1Ua3lJRFF3TkNBeE56RWdNemc0VkRFME5TQXpORE5STVRReUlETXlOaUF4TkRJZ01qa3lVVEUwTWlBeU5EZ2dNVFE1SURJeU4xUXhOemtnTVRreVVURTVOaUF4T0RJZ01qSXlJREU0TWxFeU5EUWdNVGd5SURJMk1DQXhPRGxVTWpneklESXdOMVF5T1RRZ01qSTNWREk1T1NBeU5ESlJNekF5SURJMU9DQXpNRElnTWpreVZESTVPU0F6TkROYVRUUXdNeUF0TnpWUk5EQXpJQzAxTUNBek9Ea2dMVE0wVkRNME9DQXRNVEZVTWprNUlDMHlWREkwTlNBd1NESXhPRkV4TlRFZ01DQXhNemdnTFRaUk1URTRJQzB4TlNBeE1EY2dMVE0wVkRrMUlDMDNORkU1TlNBdE9EUWdNVEF4SUMwNU4xUXhNaklnTFRFeU4xUXhOekFnTFRFMU5WUXlOVEFnTFRFMk4xRXpNVGtnTFRFMk55QXpOakVnTFRFek9WUTBNRE1nTFRjMVdpSXZQanh3WVhSb0lHbGtQU0pOU2xndE1qRXRWRVZZTFU0dE1qQWlJR1E5SWlJdlBqeHdZWFJvSUdsa1BTSk5TbGd0TWpFdFZFVllMVTR0TmtR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16VXhJRFEwTWlBek5qUWdORFF3VkRNNE55QTBNelJVTkRBMklEUXlObFEwTWpFZ05ERTNWRFF6TWlBME1EWlVORFF4SURNNU5WUTBORGdnTXpnMFZEUTFNaUF6TnpSVU5EVTFJRE0yTmt3ME5UY2dNell4VERRMk1DQXpOalZSTkRZeklETTJPU0EwTmpZZ016Y3pWRFEzTlNBek9EUlVORGc0SURNNU4xUTFNRE1nTkRFd1ZEVXlNeUEwTWpKVU5UUTJJRFF6TWxRMU56SWdORE01VkRZd015QTBOREpSTnpJNUlEUTBNaUEzTkRBZ016STVVVGMwTVNBek1qSWdOelF4SURFNU1GWXhNRFJSTnpReElEWTJJRGMwTXlBMU9WUTNOVFFnTkRsUk56YzFJRFEySURnd015QTBOa2c0TVRsV01FZzRNVEZNTnpnNElERlJOelkwSURJZ056TTNJREpVTmprNUlETlJOVGsySURNZ05UZzNJREJJTlRjNVZqUTJTRFU1TlZFMk5UWWdORFlnTmpVMklEWXlVVFkxTnlBMk5DQTJOVGNnTWpBd1VUWTFOaUF6TXpVZ05qVTFJRE0wTTFFMk5Ea2dNemN4SURZek5TQXpPRFZVTmpFeElEUXdNbFExT0RVZ05EQTBVVFUwTUNBME1EUWdOVEEySURNM01GRTBOemtnTXpReklEUTNNaUF6TVRWVU5EWTBJREl6TWxZeE5qaFdNVEE0VVRRMk5DQTNPQ0EwTmpVZ05qaFVORFk0SURVM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SXh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VM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SXhMVlJGV0MxSkxURkVORFUySWlCa1BTSk5NVGcwSURZd01GRXhPRFFnTmpJMElESXdNeUEyTkRKVU1qUTNJRFkyTVZFeU5qVWdOall4SURJM055QTJORGxVTWprd0lEWXhPVkV5T1RBZ05UazJJREkzTUNBMU56ZFVNakkySURVMU4xRXlNVEVnTlRVM0lERTVPQ0ExTmpkVU1UZzBJRFl3TUZwTk1qRWdNamczVVRJeElESTVOU0F6TUNBek1UaFVOVFFnTXpZNVZEazRJRFF5TUZReE5UZ2dORFF5VVRFNU55QTBORElnTWpJeklEUXhPVlF5TlRBZ016VTNVVEkxTUNBek5EQWdNak0ySURNd01WUXhPVFlnTVRrMlZERTFOQ0E0TTFFeE5Ea2dOakVnTVRRNUlEVXhVVEUwT1NBeU5pQXhOallnTWpaUk1UYzFJREkySURFNE5TQXlPVlF5TURnZ05ETlVNak0xSURjNFZESTJNQ0F4TXpkUk1qWXpJREUwT1NBeU5qVWdNVFV4VkRJNE1pQXhOVE5STXpBeUlERTFNeUF6TURJZ01UUXpVVE13TWlBeE16VWdNamt6SURFeE1sUXlOamdnTmpGVU1qSXpJREV4VkRFMk1TQXRNVEZSTVRJNUlDMHhNU0F4TURJZ01UQlVOelFnTnpSUk56UWdPVEVnTnprZ01UQTJWREV5TWlBeU1qQlJNVFl3SURNeU1TQXhOallnTXpReFZERTNNeUF6T0RCUk1UY3pJRFF3TkNBeE5UWWdOREEwU0RFMU5GRXhNalFnTkRBMElEazVJRE0zTVZRMk1TQXlPRGRSTmpBZ01qZzJJRFU1SURJNE5GUTFPQ0F5T0RGVU5UWWdNamM1VkRVeklESTNPRlEwT1NBeU56aFVOREVnTWpjNFNESTNVVEl4SURJNE5DQXlNU0F5T0RkYUlpOCtQSEJoZEdnZ2FXUTlJazFLV0MweU1T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5TVMxVVJWZ3RTUzB4UkRRMVFpSWdaRDBpVFRJeElESTROMUV5TWlBeU9UTWdNalFnTXpBelZETTJJRE0wTVZRMU5pQXpPRGhVT0RrZ05ESTFWREV6TlNBME5ESlJNVGN4SURRME1pQXhPVFVnTkRJMFZESXlOU0F6T1RCVU1qTXhJRE0yT1ZFeU16RWdNelkzSURJek1pQXpOamRNTWpReklETTNPRkV6TURRZ05EUXlJRE00TWlBME5ESlJORE0ySURRME1pQTBOamtnTkRFMVZEVXdNeUF6TXpaVU5EWTFJREUzT1ZRME1qY2dOVEpSTkRJM0lESTJJRFEwTkNBeU5sRTBOVEFnTWpZZ05EVXpJREkzVVRRNE1pQXpNaUExTURVZ05qVlVOVFF3SURFME5WRTFORElnTVRVeklEVTJNQ0F4TlROUk5UZ3dJREUxTXlBMU9EQWdNVFExVVRVNE1DQXhORFFnTlRjMklERXpNRkUxTmpnZ01UQXhJRFUxTkNBM00xUTFNRGdnTVRkVU5ETTVJQzB4TUZFek9USWdMVEV3SURNM01TQXhOMVF6TlRBZ056TlJNelV3SURreUlETTROaUF4T1ROVU5ESXpJRE0wTlZFME1qTWdOREEwSURNM09TQTBNRFJJTXpjMFVUSTRPQ0EwTURRZ01qSTVJRE13TTB3eU1qSWdNamt4VERFNE9TQXhOVGRSTVRVMklESTJJREUxTVNBeE5sRXhNemdnTFRFeElERXdPQ0F0TVRGUk9UVWdMVEV4SURnM0lDMDFWRGMySURkVU56UWdNVGRSTnpRZ016QWdNVEV5SURFNE1GUXhOVElnTXpRelVURTFNeUF6TkRnZ01UVXpJRE0yTmxFeE5UTWdOREExSURFeU9TQTBNRFZST1RFZ05EQTFJRFkySURNd05WRTJNQ0F5T0RVZ05qQWdNamcwVVRVNElESTNPQ0EwTVNBeU56aElNamRSTWpFZ01qZzBJREl4SURJNE4xb2lMejQ4Y0dGMGFDQnBaRDBpVFVwWUxUSXhMVlJGV0MxT0xUWkRJaUJrUFNKTk5ESWdORFpJTlRaUk9UVWdORFlnTVRBeklEWXdWalk0VVRFd015QTNOeUF4TURNZ09URlVNVEF6SURFeU5GUXhNRFFnTVRZM1ZERXdOQ0F5TVRkVU1UQTBJREkzTWxReE1EUWdNekk1VVRFd05DQXpOallnTVRBMElEUXdOMVF4TURRZ05EZ3lWREV3TkNBMU5ESlVNVEF6SURVNE5sUXhNRE1nTmpBelVURXdNQ0EyTWpJZ09Ea2dOakk0VkRRMElEWXpOMGd5TmxZMk5qQlJNallnTmpneklESTRJRFk0TTB3ek9DQTJPRFJSTkRnZ05qZzFJRFkzSURZNE5sUXhNRFFnTmpnNFVURXlNU0EyT0RrZ01UUXhJRFk1TUZReE56RWdOamt6VkRFNE1pQTJPVFJJTVRnMVZqTTNPVkV4T0RVZ05qSWdNVGcySURZd1VURTVNQ0ExTWlBeE9UZ2dORGxSTWpFNUlEUTJJREkwTnlBME5rZ3lOak5XTUVneU5UVk1Nak15SURGUk1qQTVJRElnTVRneklESlVNVFExSUROVU1UQTNJRE5VTlRjZ01Vd3pOQ0F3U0RJMlZqUTJTRFF5V2lJdlBqeHdZWFJvSUdsa1BTSk5TbGd0TWpF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1TMVVSVmd0VGkweU1EWXhJaUJrUFNJaUx6NDhjR0YwYUNCcFpEMGlUVXBZTFRJeE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1T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pF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qRXRWRVZZTFU0dE4wTWlJR1E5SWsweE16a2dMVEkwT1VneE16ZFJNVEkxSUMweU5Ea2dNVEU1SUMweU16VldNalV4VERFeU1DQTNNemRSTVRNd0lEYzFNQ0F4TXprZ056VXdVVEUxTWlBM05UQWdNVFU1SURjek5WWXRNak0xVVRFMU1TQXRNalE1SURFME1TQXRNalE1U0RFek9Wb2lMejQ4Y0dGMGFDQnBaRDBpVFVwWUxUSXh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zTURNaUlIaHNhVzVyT21oeVpXWTlJaU5OU2xndE1qRXRWRVZZTFVrdE1VUTNNRE1pTHo0OEwyYytQR2NnWkdGMFlTMXRiV3d0Ym05a1pUMGlWR1ZZUVhSdmJTSWdkSEpoYm5ObWIzSnRQU0owY21GdWMyeGhkR1VvTlRBeUxDMHhOVEFwSUhOallXeGxLREF1TnpBM0tTSWdaR0YwWVMxdGFuZ3RkR1Y0WTJ4aGMzTTlJazlTUkNJK1BHY2daR0YwWVMxdGJXd3RibTlrWlQwaWJXa2lQangxYzJVZ1pHRjBZUzFqUFNJeFJEUTBNQ0lnZUd4cGJtczZhSEpsWmowaUkwMUtXQzB5TVMxVVJWZ3RTUzB4UkRRME1DSXZQand2Wno0OFp5QmtZWFJoTFcxdGJDMXViMlJsUFNKdGFTSWdkSEpoYm5ObWIzSnRQU0owY21GdWMyeGhkR1VvTVRBMU1Td3dLU0krUEhWelpTQmtZWFJoTFdNOUlqRkVORE5HSWlCNGJHbHVhenBvY21WbVBTSWpUVXBZTFRJeExWUkZXQzFKTFRGRU5ETkdJaTgrUEM5blBqd3ZaejQ4TDJjK1BHY2daR0YwWVMxdGJXd3RibTlrWlQwaWJXOGlJSFJ5WVc1elptOXliVDBpZEhKaGJuTnNZWFJsS0RJd05UUXVOU3d3S1NJK1BIVnpaU0JrWVhSaExXTTlJak5FSWlCNGJHbHVhenBvY21WbVBTSWpUVXBZTFRJeExWUkZXQzFPTFRORUlpOCtQQzluUGp4bklHUmhkR0V0Ylcxc0xXNXZaR1U5SW0xMFpYaDBJaUIwY21GdWMyWnZjbTA5SW5SeVlXNXpiR0YwWlNnek1URXdMak1zTUNraVBqeDFjMlVnWkdGMFlTMWpQU0kyTVNJZ2VHeHBibXM2YUhKbFpqMGlJMDFLV0MweU1TMVVSVmd0VGkwMk1TSXZQangxYzJVZ1pHRjBZUzFqUFNJM01pSWdlR3hwYm1zNmFISmxaajBpSTAxS1dDMHlNUzFVUlZndFRpMDNNaUlnZEhKaGJuTm1iM0p0UFNKMGNtRnVjMnhoZEdVb05UQXdMREFwSWk4K1BIVnpaU0JrWVhSaExXTTlJalkzSWlCNGJHbHVhenBvY21WbVBTSWpUVXBZTFRJeExWUkZXQzFPTFRZM0lpQjBjbUZ1YzJadmNtMDlJblJ5WVc1emJHRjBaU2c0T1RJc01Da2lMejQ4ZFhObElHUmhkR0V0WXowaU1qQWlJSGhzYVc1ck9taHlaV1k5SWlOTlNsZ3RNakV0VkVWWUxVNHRNakFpSUhSeVlXNXpabTl5YlQwaWRISmhibk5zWVhSbEtERXpPVElzTUNraUx6NDhkWE5sSUdSaGRHRXRZejBpTmtRaUlIaHNhVzVyT21oeVpXWTlJaU5OU2xndE1qRXRWRVZZTFU0dE5rUWlJSFJ5WVc1elptOXliVDBpZEhKaGJuTnNZWFJsS0RFMk5ESXNNQ2tpTHo0OGRYTmxJR1JoZEdFdFl6MGlOakVpSUhoc2FXNXJPbWh5WldZOUlpTk5TbGd0TWpFdFZFVllMVTR0TmpFaUlIUnlZVzV6Wm05eWJUMGlkSEpoYm5Oc1lYUmxLREkwTnpVc01Da2lMejQ4ZFhObElHUmhkR0V0WXowaU56Z2lJSGhzYVc1ck9taHlaV1k5SWlOTlNsZ3RNakV0VkVWWUxVNHROemdpSUhSeVlXNXpabTl5YlQwaWRISmhibk5zWVhSbEtESTVOelVzTUNraUx6NDhMMmMrUEdjZ1pHRjBZUzF0Yld3dGJtOWtaVDBpYlhWdVpHVnliM1psY2lJZ2RISmhibk5tYjNKdFBTSjBjbUZ1YzJ4aGRHVW9OamMzT1M0NUxEQXBJajQ4WnlCa1lYUmhMVzF0YkMxdWIyUmxQU0p0YnlJK1BIVnpaU0JrWVhSaExXTTlJakl5TVRFaUlIaHNhVzVyT21oeVpXWTlJaU5OU2xndE1qRXRWRVZZTFV4UExUSXlNVEVpTHo0OEwyYytQR2NnWkdGMFlTMXRiV3d0Ym05a1pUMGlWR1ZZUVhSdmJTSWdkSEpoYm5ObWIzSnRQU0owY21GdWMyeGhkR1VvTVRRNExqSXNMVEV3T0RjdU9Ta2djMk5oYkdVb01DNDNNRGNwSWlCa1lYUmhMVzFxZUMxMFpYaGpiR0Z6Y3owaVQxSkVJajQ4WnlCa1lYUmhMVzF0YkMxdWIyUmxQU0p0YVNJK1BIVnpaU0JrWVhSaExXTTlJakZFTkRVMklpQjRiR2x1YXpwb2NtVm1QU0lqVFVwWUxUSXhMVlJGV0MxSkxURkVORFUySWk4K1BDOW5QanhuSUdSaGRHRXRiVzFzTFc1dlpHVTlJbTF2SWlCMGNtRnVjMlp2Y20wOUluUnlZVzV6YkdGMFpTZ3pORFVzTUNraVBqeDFjMlVnWkdGMFlTMWpQU0l6UkNJZ2VHeHBibXM2YUhKbFpqMGlJMDFLV0MweU1TMVVSVmd0VGkwelJDSXZQand2Wno0OFp5QmtZWFJoTFcxdGJDMXViMlJsUFNKdGJpSWdkSEpoYm5ObWIzSnRQU0owY21GdWMyeGhkR1VvTVRFeU15d3dLU0krUEhWelpTQmtZWFJoTFdNOUlqTXhJaUI0YkdsdWF6cG9jbVZtUFNJalRVcFlMVEl4TFZSRldDMU9MVE14SWk4K1BDOW5Qand2Wno0OFp5QmtZWFJoTFcxdGJDMXViMlJsUFNKdGFTSWdkSEpoYm5ObWIzSnRQU0owY21GdWMyeGhkR1VvTlRBNUxqa3NNVEUxTUNrZ2MyTmhiR1VvTUM0M01EY3BJajQ4ZFhObElHUmhkR0V0WXowaU1VUTBOVUlpSUhoc2FXNXJPbWh5WldZOUlpTk5TbGd0TWpFdFZFVllMVWt0TVVRME5VSWlMejQ4TDJjK1BDOW5QanhuSUdSaGRHRXRiVzFzTFc1dlpHVTlJbTFwSWlCMGNtRnVjMlp2Y20wOUluUnlZVzV6YkdGMFpTZzRNemt3TGpZc01Da2lQangxYzJVZ1pHRjBZUzFqUFNJMlF5SWdlR3hwYm1zNmFISmxaajBpSTAxS1dDMHlNUzFVUlZndFRpMDJReUl2UGp4MWMyVWdaR0YwWVMxalBTSTJSaUlnZUd4cGJtczZhSEpsWmowaUkwMUtXQzB5TVMxVVJWZ3RUaTAyUmlJZ2RISmhibk5tYjNKdFBTSjBjbUZ1YzJ4aGRHVW9NamM0TERBcElpOCtQSFZ6WlNCa1lYUmhMV005SWpZM0lpQjRiR2x1YXpwb2NtVm1QU0lqVFVwWUxUSXhMVlJGV0MxT0xUWTNJaUIwY21GdWMyWnZjbTA5SW5SeVlXNXpiR0YwWlNnM056Z3NNQ2tpTHo0OEwyYytQR2NnWkdGMFlTMXRiV3d0Ym05a1pUMGliVzhpSUhSeVlXNXpabTl5YlQwaWRISmhibk5zWVhSbEtEazJOamd1Tml3d0tTSStQSFZ6WlNCa1lYUmhMV005SWpJd05qRWlJSGhzYVc1ck9taHlaV1k5SWlOTlNsZ3RNakV0VkVWWUxVNHRNakEyTVNJdlBqd3ZaejQ4WnlCa1lYUmhMVzF0YkMxdWIyUmxQU0p0YVNJZ2RISmhibk5tYjNKdFBTSjBjbUZ1YzJ4aGRHVW9PVGd6TlM0ekxEQXBJajQ4ZFhObElHUmhkR0V0WXowaU1VUTBOVVFpSUhoc2FXNXJPbWh5WldZOUlpTk5TbGd0TWpFdFZFVllMVWt0TVVRME5VUWlMejQ4TDJjK1BHY2daR0YwWVMxdGJXd3RibTlrWlQwaWJXOGlJSFJ5WVc1elptOXliVDBpZEhKaGJuTnNZWFJsS0RFd016TTRMak1zTUNraVBqeDFjMlVnWkdGMFlTMWpQU0l5T0NJZ2VHeHBibXM2YUhKbFpqMGlJMDFLV0MweU1TMVVSVmd0VGkweU9DSXZQand2Wno0OFp5QmtZWFJoTFcxdGJDMXViMlJsUFNKdGMzVmlJaUIwY21GdWMyWnZjbTA5SW5SeVlXNXpiR0YwWlNneE1EY3lOeTR6TERBcElqNDhaeUJrWVhSaExXMXRiQzF1YjJSbFBTSnRhU0krUEhWelpTQmtZWFJoTFdNOUlqRkVORFkxSWlCNGJHbHVhenBvY21WbVBTSWpUVXBZTFRJeExWUkZXQzFKTFRGRU5EWTFJaTgrUEM5blBqeG5JR1JoZEdFdGJXMXNMVzV2WkdVOUltMXBJaUIwY21GdWMyWnZjbTA5SW5SeVlXNXpiR0YwWlNnMk1EVXNMVEUxTUNrZ2MyTmhiR1VvTUM0M01EY3BJajQ4ZFhObElHUmhkR0V0WXowaU1VUTBOVFlpSUhoc2FXNXJPbWh5WldZOUlpTk5TbGd0TWpFdFZFVllMVWt0TVVRME5UWWlMejQ4TDJjK1BDOW5QanhuSUdSaGRHRXRiVzFzTFc1dlpHVTlJbFJsV0VGMGIyMGlJR1JoZEdFdGJXcDRMWFJsZUdOc1lYTnpQU0pQVWtRaUlIUnlZVzV6Wm05eWJUMGlkSEpoYm5Oc1lYUmxLREV4TmpJMkxqSXNNQ2tpUGp4bklHUmhkR0V0Ylcxc0xXNXZaR1U5SW0xdklpQjBjbUZ1YzJadmNtMDlJblJ5WVc1emJHRjBaU2d3SUMwd0xqVXBJajQ4ZFhObElHUmhkR0V0WXowaU4wTWlJSGhzYVc1ck9taHlaV1k5SWlOTlNsZ3RNakV0VkVWWUxVNHROME1pTHo0OEwyYytQQzluUGp4bklHUmhkR0V0Ylcxc0xXNXZaR1U5SW0xcElpQjBjbUZ1YzJadmNtMDlJblJ5WVc1emJHRjBaU2d4TVRrd05DNHlMREFwSWo0OGRYTmxJR1JoZEdFdFl6MGlNVVEzTURNaUlIaHNhVzVyT21oeVpXWTlJaU5OU2xndE1qRXRWRVZZTFVrdE1VUTNNRE1pTHo0OEwyYytQR2NnWkdGMFlTMXRiV3d0Ym05a1pUMGliVzhpSUhSeVlXNXpabTl5YlQwaWRISmhibk5zWVhSbEtERXlNemN6TGpJc01Da2lQangxYzJVZ1pHRjBZUzFqUFNJeU9TSWdlR3hwYm1zNmFISmxaajBpSTAxS1dDMHlNUzFVUlZndFRpMHlPU0l2UGp3dlp6NDhMMmMrUEM5blBqd3ZjM1puUGc9PSIsCgkiUmVhbFZpZXdTaXplSnNvbiIgOiAie1wiaGVpZ2h0XCI6OTkwLFwid2lkdGhcIjo0NTAwfSIKfQo="/>
    </extobj>
    <extobj name="2384804F-3998-4D57-9195-F3826E402611-40">
      <extobjdata type="2384804F-3998-4D57-9195-F3826E402611" data="ewoJIkltZ1NldHRpbmdKc29uIiA6ICJ7XCJoZWlnaHRcIjoxNS4xNzg1NzE0Mjg1NzE0MjcsXCJ3aWR0aFwiOjE2LjA3MTQyODU3MTQyODU3fSIsCgkiTGF0ZXgiIDogImRfe1xcdGhldGF9IiwKCSJMYXRleEltZ0Jhc2U2NCIgOiAiUEhOMlp5QjRiV3h1Y3owaWFIUjBjRG92TDNkM2R5NTNNeTV2Y21jdk1qQXdNQzl6ZG1jaUlIZHBaSFJvUFNJeUxqRXhOV1Y0SWlCb1pXbG5hSFE5SWpFdU9USTJaWGdpSUhKdmJHVTlJbWx0WnlJZ1ptOWpkWE5oWW14bFBTSm1ZV3h6WlNJZ2RtbGxkMEp2ZUQwaU1DQXROamswSURrek5DNDJJRGcxTVM0eElpQjRiV3h1Y3pwNGJHbHVhejBpYUhSMGNEb3ZMM2QzZHk1M015NXZjbWN2TVRrNU9TOTRiR2x1YXlJZ1lYSnBZUzFvYVdSa1pXNDlJblJ5ZFdVaUlITjBlV3hsUFNKMlpYSjBhV05oYkMxaGJHbG5iam9nTFRBdU16VTFaWGc3SUcxaGVDMTNhV1IwYURvZ09UZ2xPeUkrUEdSbFpuTStQSEJoZEdnZ2FXUTlJazFLV0MweE1D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UQXRWRVZZTFVrdE1VUTNNRE1pSUdROUlrMHpOU0F5TURCUk16VWdNekF5SURjMElEUXhOVlF4T0RBZ05qRXdWRE14T1NBM01EUlJNekl3SURjd05DQXpNamNnTnpBMFZETXpPU0EzTURWUk16a3pJRGN3TVNBME1qTWdOalUyVVRRMk1pQTFPVFlnTkRZeUlEUTVOVkUwTmpJZ016Z3dJRFF4TnlBeU5qRlVNekF5SURZMlZERTJPQ0F0TVRCSU1UWXhVVEV5TlNBdE1UQWdPVGtnTVRCVU5qQWdOak5VTkRFZ01UTXdWRE0xSURJd01GcE5Nemd6SURVMk5sRXpPRE1nTmpZNElETXpNQ0EyTmpoUk1qazBJRFkyT0NBeU5qQWdOakl6VkRJd05DQTFNakZVTVRjd0lEUXlNVlF4TlRjZ016Y3hVVEl3TmlBek56QWdNalUwSURNM01Fd3pOVEVnTXpjeFVUTTFNaUF6TnpJZ016VTVJRFF3TkZRek56VWdORGcwVkRNNE15QTFOalphVFRFeE15QXhNekpSTVRFeklESTJJREUyTmlBeU5sRXhPREVnTWpZZ01UazRJRE0yVkRJek9TQTNORlF5T0RjZ01UWXhWRE16TlNBek1EZE1NelF3SURNeU5FZ3hORFZSTVRRMUlETXlNU0F4TXpZZ01qZzJWREV5TUNBeU1EaFVNVEV6SURFek1s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V4SWlCNGJHbHVhenBvY21WbVBTSWpUVXBZTFRFd0xWUkZXQzFKTFRGRU5EVXhJaTgrUEM5blBqeG5JR1JoZEdFdGJXMXNMVzV2WkdVOUlsUmxXRUYwYjIwaUlIUnlZVzV6Wm05eWJUMGlkSEpoYm5Oc1lYUmxLRFUxTXl3dE1UVXdLU0J6WTJGc1pTZ3dMamN3TnlraUlHUmhkR0V0YldwNExYUmxlR05zWVhOelBTSlBVa1FpUGp4bklHUmhkR0V0Ylcxc0xXNXZaR1U5SW0xcElqNDhkWE5sSUdSaGRHRXRZejBpTVVRM01ETWlJSGhzYVc1ck9taHlaV1k5SWlOTlNsZ3RNVEF0VkVWWUxVa3RNVVEzTURNaUx6NDhMMmMrUEM5blBqd3ZaejQ4TDJjK1BDOW5Qand2YzNablBnPT0iLAoJIlJlYWxWaWV3U2l6ZUpzb24iIDogIntcImhlaWdodFwiOjI5MyxcIndpZHRoXCI6MzIxfSIKfQo="/>
    </extobj>
    <extobj name="2384804F-3998-4D57-9195-F3826E402611-41">
      <extobjdata type="2384804F-3998-4D57-9195-F3826E402611" data="ewoJIkltZ1NldHRpbmdKc29uIiA6ICJ7XCJoZWlnaHRcIjoxMy4zOTI4NTcxNDI4NTcxNDIsXCJ3aWR0aFwiOjE2Ljk2NDI4NTcxNDI4NTcxfSIsCgkiTGF0ZXgiIDogImVfe1xccGhpfSIsCgkiTGF0ZXhJbWdCYXNlNjQiIDogIlBITjJaeUI0Yld4dWN6MGlhSFIwY0RvdkwzZDNkeTUzTXk1dmNtY3ZNakF3TUM5emRtY2lJSGRwWkhSb1BTSXlMakU1Tm1WNElpQm9aV2xuYUhROUlqRXVOalkzWlhnaUlISnZiR1U5SW1sdFp5SWdabTlqZFhOaFlteGxQU0ptWVd4elpTSWdkbWxsZDBKdmVEMGlNQ0F0TkRReUlEazNNQzQwSURjek55SWdlRzFzYm5NNmVHeHBibXM5SW1oMGRIQTZMeTkzZDNjdWR6TXViM0puTHpFNU9Ua3ZlR3hwYm1zaUlHRnlhV0V0YUdsa1pHVnVQU0owY25WbElpQnpkSGxzWlQwaWRtVnlkR2xqWVd3dFlXeHBaMjQ2SUMwd0xqWTJOMlY0T3lCdFlYZ3RkMmxrZEdnNklEazRKVHNpUGp4a1pXWnpQanh3WVhSb0lHbGtQU0pOU2xndE1p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HlMVlJGV0MxSkxURkVOekU1SWlCa1BTSk5OREE1SURZNE9GRTBNVE1nTmprMElEUXlNU0EyT1RSSU5ESTVTRFEwTWxFME5EZ2dOamc0SURRME9DQTJPRFpSTkRRNElEWTNPU0EwTVRnZ05UWXpVVFF4TVNBMU16VWdOREEwSURVd05GUXpPVElnTkRVNFRETTRPQ0EwTkRKUk16ZzRJRFEwTVNBek9UY2dORFF4VkRReU9TQTBNelZVTkRjM0lEUXhPRkUxTWpFZ016azNJRFUxTUNBek5UZFVOVGM1SURJMk1GUTFORGdnTVRVeFZEUTNNU0EyTlZRek56UWdNVEZVTWpjNUlDMHhNRWd5TnpWTU1qVXhJQzB4TURWUk1qUTFJQzB4TWpnZ01qTTRJQzB4TmpCUk1qTXdJQzB4T1RJZ01qSTNJQzB4T1RoVU1qRTFJQzB5TURWSU1qQTVVVEU0T1NBdE1qQTFJREU0T1NBdE1UazRVVEU0T1NBdE1Ua3pJREl4TVNBdE1UQXpUREl6TkNBdE1URlJNak0wSUMweE1DQXlNallnTFRFd1VUSXlNU0F0TVRBZ01qQTJJQzA0VkRFMk1TQTJWREV3TnlBek5sUTJNaUE0T1ZRME15QXhOekZSTkRNZ01qTXhJRGMySURJNE5GUXhOVGNnTXpjd1ZESTFOQ0EwTWpKVU16UXlJRFEwTVZFek5EY2dORFF4SURNME9DQTBORFZNTXpjNElEVTJOMUUwTURrZ05qZzJJRFF3T1NBMk9EaGFUVEV5TWlBeE5UQlJNVEl5SURFeE5pQXhNelFnT1RGVU1UWTNJRFV6VkRJd015QXpOVlF5TXpjZ01qZElNalEwVERNek55QTBNRFJSTXpNeklEUXdOQ0F6TWpZZ05EQXpWREk1TnlBek9UVlVNalUxSURNM09WUXlNVEVnTXpVd1ZERTNNQ0F6TURSUk1UVXlJREkzTmlBeE16Y2dNak0zVVRFeU1pQXhPVEVnTVRJeUlERTFNRnBOTlRBd0lESTRNbEUxTURBZ016SXdJRFE0TkNBek5EZFVORFEwSURNNE5WUTBNRFVnTkRBd1ZETTRNU0EwTURSSU16YzRURE16TWlBeU1UZE1NamcwSURJNVVUSTROQ0F5TnlBeU9EVWdNamRSTWpreklESTNJRE14TnlBek0xUXpOVGNnTkRkUk5EQXdJRFkySURRek1TQXhNREJVTkRjMUlERTNNRlEwT1RRZ01qTTBWRFV3TUNBeU9ESm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ExTWlJZ2VHeHBibXM2YUhKbFpqMGlJMDFLV0MweUxWUkZXQzFKTFRGRU5EVXlJaTgrUEM5blBqeG5JR1JoZEdFdGJXMXNMVzV2WkdVOUlsUmxXRUYwYjIwaUlIUnlZVzV6Wm05eWJUMGlkSEpoYm5Oc1lYUmxLRFE1T1N3dE1UVXdLU0J6WTJGc1pTZ3dMamN3TnlraUlHUmhkR0V0YldwNExYUmxlR05zWVhOelBTSlBVa1FpUGp4bklHUmhkR0V0Ylcxc0xXNXZaR1U5SW0xcElqNDhkWE5sSUdSaGRHRXRZejBpTVVRM01Ua2lJSGhzYVc1ck9taHlaV1k5SWlOTlNsZ3RNaTFVUlZndFNTMHhSRGN4T1NJdlBqd3ZaejQ4TDJjK1BDOW5Qand2Wno0OEwyYytQQzl6ZG1jKyIsCgkiUmVhbFZpZXdTaXplSnNvbiIgOiAie1wiaGVpZ2h0XCI6MjU4LFwid2lkdGhcIjozMzl9Igp9Cg=="/>
    </extobj>
    <extobj name="2384804F-3998-4D57-9195-F3826E402611-42">
      <extobjdata type="2384804F-3998-4D57-9195-F3826E402611" data="ewoJIkltZ1NldHRpbmdKc29uIiA6ICJ7XCJoZWlnaHRcIjoxMC43MTQyODU3MTQyODU3MTQsXCJ3aWR0aFwiOjE2LjA3MTQyODU3MTQyODU3fSIsCgkiTGF0ZXgiIDogIiB4X2kiLAoJIkxhdGV4SW1nQmFzZTY0IiA6ICJQSE4yWnlCNGJXeHVjejBpYUhSMGNEb3ZMM2QzZHk1M015NXZjbWN2TWpBd01DOXpkbWNpSUhkcFpIUm9QU0l5TGpBek5HVjRJaUJvWldsbmFIUTlJakV1TXpVM1pYZ2lJSEp2YkdVOUltbHRaeUlnWm05amRYTmhZbXhsUFNKbVlXeHpaU0lnZG1sbGQwSnZlRDBpTUNBdE5EUXlJRGc1T1NBMU9Ua3VPQ0lnZUcxc2JuTTZlR3hwYm1zOUltaDBkSEE2THk5M2QzY3Vkek11YjNKbkx6RTVPVGt2ZUd4cGJtc2lJR0Z5YVdFdGFHbGtaR1Z1UFNKMGNuVmxJaUJ6ZEhsc1pUMGlkbVZ5ZEdsallXd3RZV3hwWjI0NklDMHdMak0xTjJWNE95QnRZWGd0ZDJsa2RHZzZJRGs0SlRzaVBqeGtaV1p6UGp4d1lYUm9JR2xrUFNKTlNsZ3RN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5TFZSRldDMUpMVEZFTkRVMklpQmtQU0pOTVRnMElEWXdNRkV4T0RRZ05qSTBJREl3TXlBMk5ESlVNalEzSURZMk1WRXlOalVnTmpZeElESTNOeUEyTkRsVU1qa3dJRFl4T1ZFeU9UQWdOVGsySURJM01DQTFOemRVTWpJMklEVTFOMUV5TVRFZ05UVTNJREU1T0NBMU5qZFVNVGcwSURZd01GcE5NakVnTWpnM1VUSXhJREk1TlNBek1DQXpNVGhVTlRRZ016WTVWRGs0SURReU1GUXhOVGdnTkRReVVURTVOeUEwTkRJZ01qSXpJRFF4T1ZReU5UQWdNelUzVVRJMU1DQXpOREFnTWpNMklETXdNVlF4T1RZZ01UazJWREUxTkNBNE0xRXhORGtnTmpFZ01UUTVJRFV4VVRFME9TQXlOaUF4TmpZZ01qWlJNVGMxSURJMklERTROU0F5T1ZReU1EZ2dORE5VTWpNMUlEYzRWREkyTUNBeE16ZFJNall6SURFME9TQXlOalVnTVRVeFZESTRNaUF4TlROUk16QXlJREUxTXlBek1ESWdNVFF6VVRNd01pQXhNelVnTWpreklERXhNbFF5TmpnZ05qRlVNakl6SURFeFZERTJNU0F0TVRGUk1USTVJQzB4TVNBeE1ESWdNVEJVTnpRZ056UlJOelFnT1RFZ056a2dNVEEyVkRFeU1pQXlNakJSTVRZd0lETXlNU0F4TmpZZ016UXhWREUzTXlBek9EQlJNVGN6SURRd05DQXhOVFlnTkRBMFNERTFORkV4TWpRZ05EQTBJRGs1SURNM01WUTJNU0F5T0RkUk5qQWdNamcySURVNUlESTRORlExT0NBeU9ERlVOVFlnTWpjNVZEVXpJREkzT0ZRME9TQXlOemhVTkRFZ01qYzRTREkzVVRJeElESTROQ0F5TVNBeU9EZ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EyTlNJZ2VHeHBibXM2YUhKbFpqMGlJMDFLV0MweUxWUkZXQzFKTFRGRU5EWTFJaTgrUEM5blBqeG5JR1JoZEdFdGJXMXNMVzV2WkdVOUltMXBJaUIwY21GdWMyWnZjbTA5SW5SeVlXNXpiR0YwWlNnMk1EVXNMVEUxTUNrZ2MyTmhiR1VvTUM0M01EY3BJajQ4ZFhObElHUmhkR0V0WXowaU1VUTBOVFlpSUhoc2FXNXJPbWh5WldZOUlpTk5TbGd0TWkxVVJWZ3RTUzB4UkRRMU5pSXZQand2Wno0OEwyYytQQzluUGp3dlp6NDhMM04yWno0PSIsCgkiUmVhbFZpZXdTaXplSnNvbiIgOiAie1wiaGVpZ2h0XCI6MjE1LFwid2lkdGhcIjozMjF9Igp9Cg=="/>
    </extobj>
    <extobj name="2384804F-3998-4D57-9195-F3826E402611-43">
      <extobjdata type="2384804F-3998-4D57-9195-F3826E402611" data="ewoJIkltZ1NldHRpbmdKc29uIiA6ICJ7XCJoZWlnaHRcIjoxNi45NjQyODU3MTQyODU3MSxcIndpZHRoXCI6MTYuMDcxNDI4NTcxNDI4NTd9IiwKCSJMYXRleCIgOiAiXFxoYXR7eH1faSIsCgkiTGF0ZXhJbWdCYXNlNjQiIDogIlBITjJaeUI0Yld4dWN6MGlhSFIwY0RvdkwzZDNkeTUzTXk1dmNtY3ZNakF3TUM5emRtY2lJSGRwWkhSb1BTSXlMakF6TkdWNElpQm9aV2xuYUhROUlqSXVNVGxsZUNJZ2NtOXNaVDBpYVcxbklpQm1iMk4xYzJGaWJHVTlJbVpoYkhObElpQjJhV1YzUW05NFBTSXdJQzA0TVRBZ09EazVJRGsyTnk0NElpQjRiV3h1Y3pwNGJHbHVhejBpYUhSMGNEb3ZMM2QzZHk1M015NXZjbWN2TVRrNU9TOTRiR2x1YXlJZ1lYSnBZUzFvYVdSa1pXNDlJblJ5ZFdVaUlITjBlV3hsUFNKMlpYSjBhV05oYkMxaGJHbG5iam9nTFRBdU16VTNaWGc3SUcxaGVDMTNhV1IwYURvZ09UZ2xPeUkrUEdSbFpuTStQSEJoZEdnZ2FXUTlJazFLV0MweU1p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lNaTFVUlZndFRpMDFSU0lnWkQwaVRURXhNaUExTmpCTU1qUTVJRFk1TkV3eU5UY2dOamcyVVRNNE55QTFOaklnTXpnM0lEVTJNRXd6TmpFZ05UTXhVVE0xT1NBMU16SWdNekF6SURVNE1Vd3lOVEFnTmpJM1RERTVOU0ExT0RCUk1UZ3lJRFUyT1NBeE5qa2dOVFUzVkRFME9DQTFNemhNTVRRd0lEVXpNbEV4TXpnZ05UTXdJREV5TlNBMU5EWk1NVEV5SURVMk1Gb2lMejQ4Y0dGMGFDQnBaRDBpVFVwWUxUSXlMVlJGV0MxSkxURkVORFUySWlCa1BTSk5NVGcwSURZd01GRXhPRFFnTmpJMElESXdNeUEyTkRKVU1qUTNJRFkyTVZFeU5qVWdOall4SURJM055QTJORGxVTWprd0lEWXhPVkV5T1RBZ05UazJJREkzTUNBMU56ZFVNakkySURVMU4xRXlNVEVnTlRVM0lERTVPQ0ExTmpkVU1UZzBJRFl3TUZwTk1qRWdNamczVVRJeElESTVOU0F6TUNBek1UaFVOVFFnTXpZNVZEazRJRFF5TUZReE5UZ2dORFF5VVRFNU55QTBORElnTWpJeklEUXhPVlF5TlRBZ016VTNVVEkxTUNBek5EQWdNak0ySURNd01WUXhPVFlnTVRrMlZERTFOQ0E0TTFFeE5Ea2dOakVnTVRRNUlEVXhVVEUwT1NBeU5pQXhOallnTWpaUk1UYzFJREkySURFNE5TQXlPVlF5TURnZ05ETlVNak0xSURjNFZESTJNQ0F4TXpkUk1qWXpJREUwT1NBeU5qVWdNVFV4VkRJNE1pQXhOVE5STXpBeUlERTFNeUF6TURJZ01UUXpVVE13TWlBeE16VWdNamt6SURFeE1sUXlOamdnTmpGVU1qSXpJREV4VkRFMk1TQXRNVEZSTVRJNUlDMHhNU0F4TURJZ01UQlVOelFnTnpSUk56UWdPVEVnTnprZ01UQTJWREV5TWlBeU1qQlJNVFl3SURNeU1TQXhOallnTXpReFZERTNNeUF6T0RCUk1UY3pJRFF3TkNBeE5UWWdOREEwU0RFMU5GRXhNalFnTkRBMElEazVJRE0zTVZRMk1TQXlPRGRSTmpBZ01qZzJJRFU1SURJNE5GUTFPQ0F5T0RGVU5UWWdNamM1VkRVeklESTNPRlEwT1NBeU56aFVOREVnTWpjNFNESTNVVEl4SURJNE5DQXlNU0F5T0Rk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VZHVllRWFJ2YlNJZ1pHRjBZUzF0YW5ndGRHVjRZMnhoYzNNOUlrOVNSQ0krUEdjZ1pHRjBZUzF0Yld3dGJtOWtaVDBpYlc5MlpYSWlQanhuSUdSaGRHRXRiVzFzTFc1dlpHVTlJbTFwSWo0OGRYTmxJR1JoZEdFdFl6MGlNVVEwTmpVaUlIaHNhVzVyT21oeVpXWTlJaU5OU2xndE1qSXRWRVZZTFVrdE1VUTBOalVpTHo0OEwyYytQR2NnWkdGMFlTMXRiV3d0Ym05a1pUMGliVzhpSUhSeVlXNXpabTl5YlQwaWRISmhibk5zWVhSbEtETXhNeTQ0TERFMktTQjBjbUZ1YzJ4aGRHVW9MVEkxTUNBd0tTSStQSFZ6WlNCa1lYUmhMV005SWpWRklpQjRiR2x1YXpwb2NtVm1QU0lqVFVwWUxUSXlMVlJGV0MxT0xUVkZJaTgrUEM5blBqd3ZaejQ4TDJjK1BHY2daR0YwWVMxdGJXd3RibTlrWlQwaWJXa2lJSFJ5WVc1elptOXliVDBpZEhKaGJuTnNZWFJsS0RZd05Td3RNVFV3S1NCelkyRnNaU2d3TGpjd055a2lQangxYzJVZ1pHRjBZUzFqUFNJeFJEUTFOaUlnZUd4cGJtczZhSEpsWmowaUkwMUtXQzB5TWkxVVJWZ3RTUzB4UkRRMU5pSXZQand2Wno0OEwyYytQQzluUGp3dlp6NDhMM04yWno0PSIsCgkiUmVhbFZpZXdTaXplSnNvbiIgOiAie1wiaGVpZ2h0XCI6MzM5LjI4NTY5NzkzNzAxMTcsXCJ3aWR0aFwiOjMyMS40Mjg1NjU5NzkwMDM5fSIKfQo="/>
    </extobj>
    <extobj name="2384804F-3998-4D57-9195-F3826E402611-44">
      <extobjdata type="2384804F-3998-4D57-9195-F3826E402611" data="ewoJIkltZ1NldHRpbmdKc29uIiA6ICJ7XCJoZWlnaHRcIjoxMy4zOTI4NTcxNDI4NTcxNDIsXCJ3aWR0aFwiOjE2Ljk2NDI4NTcxNDI4NTcxfSIsCgkiTGF0ZXgiIDogImVfe1xccGhpfSIsCgkiTGF0ZXhJbWdCYXNlNjQiIDogIlBITjJaeUI0Yld4dWN6MGlhSFIwY0RvdkwzZDNkeTUzTXk1dmNtY3ZNakF3TUM5emRtY2lJSGRwWkhSb1BTSXlMakU1Tm1WNElpQm9aV2xuYUhROUlqRXVOalkzWlhnaUlISnZiR1U5SW1sdFp5SWdabTlqZFhOaFlteGxQU0ptWVd4elpTSWdkbWxsZDBKdmVEMGlNQ0F0TkRReUlEazNNQzQwSURjek55SWdlRzFzYm5NNmVHeHBibXM5SW1oMGRIQTZMeTkzZDNjdWR6TXViM0puTHpFNU9Ua3ZlR3hwYm1zaUlHRnlhV0V0YUdsa1pHVnVQU0owY25WbElpQnpkSGxzWlQwaWRtVnlkR2xqWVd3dFlXeHBaMjQ2SUMwd0xqWTJOMlY0T3lCdFlYZ3RkMmxrZEdnNklEazRKVHNpUGp4a1pXWnpQanh3WVhSb0lHbGtQU0pOU2xndE1p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HlMVlJGV0MxSkxURkVOekU1SWlCa1BTSk5OREE1SURZNE9GRTBNVE1nTmprMElEUXlNU0EyT1RSSU5ESTVTRFEwTWxFME5EZ2dOamc0SURRME9DQTJPRFpSTkRRNElEWTNPU0EwTVRnZ05UWXpVVFF4TVNBMU16VWdOREEwSURVd05GUXpPVElnTkRVNFRETTRPQ0EwTkRKUk16ZzRJRFEwTVNBek9UY2dORFF4VkRReU9TQTBNelZVTkRjM0lEUXhPRkUxTWpFZ016azNJRFUxTUNBek5UZFVOVGM1SURJMk1GUTFORGdnTVRVeFZEUTNNU0EyTlZRek56UWdNVEZVTWpjNUlDMHhNRWd5TnpWTU1qVXhJQzB4TURWUk1qUTFJQzB4TWpnZ01qTTRJQzB4TmpCUk1qTXdJQzB4T1RJZ01qSTNJQzB4T1RoVU1qRTFJQzB5TURWSU1qQTVVVEU0T1NBdE1qQTFJREU0T1NBdE1UazRVVEU0T1NBdE1Ua3pJREl4TVNBdE1UQXpUREl6TkNBdE1URlJNak0wSUMweE1DQXlNallnTFRFd1VUSXlNU0F0TVRBZ01qQTJJQzA0VkRFMk1TQTJWREV3TnlBek5sUTJNaUE0T1ZRME15QXhOekZSTkRNZ01qTXhJRGMySURJNE5GUXhOVGNnTXpjd1ZESTFOQ0EwTWpKVU16UXlJRFEwTVZFek5EY2dORFF4SURNME9DQTBORFZNTXpjNElEVTJOMUUwTURrZ05qZzJJRFF3T1NBMk9EaGFUVEV5TWlBeE5UQlJNVEl5SURFeE5pQXhNelFnT1RGVU1UWTNJRFV6VkRJd015QXpOVlF5TXpjZ01qZElNalEwVERNek55QTBNRFJSTXpNeklEUXdOQ0F6TWpZZ05EQXpWREk1TnlBek9UVlVNalUxSURNM09WUXlNVEVnTXpVd1ZERTNNQ0F6TURSUk1UVXlJREkzTmlBeE16Y2dNak0zVVRFeU1pQXhPVEVnTVRJeUlERTFNRnBOTlRBd0lESTRNbEUxTURBZ016SXdJRFE0TkNBek5EZFVORFEwSURNNE5WUTBNRFVnTkRBd1ZETTRNU0EwTURSSU16YzRURE16TWlBeU1UZE1NamcwSURJNVVUSTROQ0F5TnlBeU9EVWdNamRSTWpreklESTNJRE14TnlBek0xUXpOVGNnTkRkUk5EQXdJRFkySURRek1TQXhNREJVTkRjMUlERTNNRlEwT1RRZ01qTTBWRFV3TUNBeU9ESm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ExTWlJZ2VHeHBibXM2YUhKbFpqMGlJMDFLV0MweUxWUkZXQzFKTFRGRU5EVXlJaTgrUEM5blBqeG5JR1JoZEdFdGJXMXNMVzV2WkdVOUlsUmxXRUYwYjIwaUlIUnlZVzV6Wm05eWJUMGlkSEpoYm5Oc1lYUmxLRFE1T1N3dE1UVXdLU0J6WTJGc1pTZ3dMamN3TnlraUlHUmhkR0V0YldwNExYUmxlR05zWVhOelBTSlBVa1FpUGp4bklHUmhkR0V0Ylcxc0xXNXZaR1U5SW0xcElqNDhkWE5sSUdSaGRHRXRZejBpTVVRM01Ua2lJSGhzYVc1ck9taHlaV1k5SWlOTlNsZ3RNaTFVUlZndFNTMHhSRGN4T1NJdlBqd3ZaejQ4TDJjK1BDOW5Qand2Wno0OEwyYytQQzl6ZG1jKyIsCgkiUmVhbFZpZXdTaXplSnNvbiIgOiAie1wiaGVpZ2h0XCI6MjU4LFwid2lkdGhcIjozMzl9Igp9Cg=="/>
    </extobj>
    <extobj name="2384804F-3998-4D57-9195-F3826E402611-45">
      <extobjdata type="2384804F-3998-4D57-9195-F3826E402611" data="ewoJIkltZ1NldHRpbmdKc29uIiA6ICJ7XCJoZWlnaHRcIjoxNS4xNzg1NzE0Mjg1NzE0MjcsXCJ3aWR0aFwiOjE2LjA3MTQyODU3MTQyODU3fSIsCgkiTGF0ZXgiIDogImRfe1xcdGhldGF9IiwKCSJMYXRleEltZ0Jhc2U2NCIgOiAiUEhOMlp5QjRiV3h1Y3owaWFIUjBjRG92TDNkM2R5NTNNeTV2Y21jdk1qQXdNQzl6ZG1jaUlIZHBaSFJvUFNJeUxqRXhOV1Y0SWlCb1pXbG5hSFE5SWpFdU9USTJaWGdpSUhKdmJHVTlJbWx0WnlJZ1ptOWpkWE5oWW14bFBTSm1ZV3h6WlNJZ2RtbGxkMEp2ZUQwaU1DQXROamswSURrek5DNDJJRGcxTVM0eElpQjRiV3h1Y3pwNGJHbHVhejBpYUhSMGNEb3ZMM2QzZHk1M015NXZjbWN2TVRrNU9TOTRiR2x1YXlJZ1lYSnBZUzFvYVdSa1pXNDlJblJ5ZFdVaUlITjBlV3hsUFNKMlpYSjBhV05oYkMxaGJHbG5iam9nTFRBdU16VTFaWGc3SUcxaGVDMTNhV1IwYURvZ09UZ2xPeUkrUEdSbFpuTStQSEJoZEdnZ2FXUTlJazFLV0MweE1D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UQXRWRVZZTFVrdE1VUTNNRE1pSUdROUlrMHpOU0F5TURCUk16VWdNekF5SURjMElEUXhOVlF4T0RBZ05qRXdWRE14T1NBM01EUlJNekl3SURjd05DQXpNamNnTnpBMFZETXpPU0EzTURWUk16a3pJRGN3TVNBME1qTWdOalUyVVRRMk1pQTFPVFlnTkRZeUlEUTVOVkUwTmpJZ016Z3dJRFF4TnlBeU5qRlVNekF5SURZMlZERTJPQ0F0TVRCSU1UWXhVVEV5TlNBdE1UQWdPVGtnTVRCVU5qQWdOak5VTkRFZ01UTXdWRE0xSURJd01GcE5Nemd6SURVMk5sRXpPRE1nTmpZNElETXpNQ0EyTmpoUk1qazBJRFkyT0NBeU5qQWdOakl6VkRJd05DQTFNakZVTVRjd0lEUXlNVlF4TlRjZ016Y3hVVEl3TmlBek56QWdNalUwSURNM01Fd3pOVEVnTXpjeFVUTTFNaUF6TnpJZ016VTVJRFF3TkZRek56VWdORGcwVkRNNE15QTFOalphVFRFeE15QXhNekpSTVRFeklESTJJREUyTmlBeU5sRXhPREVnTWpZZ01UazRJRE0yVkRJek9TQTNORlF5T0RjZ01UWXhWRE16TlNBek1EZE1NelF3SURNeU5FZ3hORFZSTVRRMUlETXlNU0F4TXpZZ01qZzJWREV5TUNBeU1EaFVNVEV6SURFek1s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V4SWlCNGJHbHVhenBvY21WbVBTSWpUVXBZTFRFd0xWUkZXQzFKTFRGRU5EVXhJaTgrUEM5blBqeG5JR1JoZEdFdGJXMXNMVzV2WkdVOUlsUmxXRUYwYjIwaUlIUnlZVzV6Wm05eWJUMGlkSEpoYm5Oc1lYUmxLRFUxTXl3dE1UVXdLU0J6WTJGc1pTZ3dMamN3TnlraUlHUmhkR0V0YldwNExYUmxlR05zWVhOelBTSlBVa1FpUGp4bklHUmhkR0V0Ylcxc0xXNXZaR1U5SW0xcElqNDhkWE5sSUdSaGRHRXRZejBpTVVRM01ETWlJSGhzYVc1ck9taHlaV1k5SWlOTlNsZ3RNVEF0VkVWWUxVa3RNVVEzTURNaUx6NDhMMmMrUEM5blBqd3ZaejQ4TDJjK1BDOW5Qand2YzNablBnPT0iLAoJIlJlYWxWaWV3U2l6ZUpzb24iIDogIntcImhlaWdodFwiOjI5MyxcIndpZHRoXCI6MzIxfSIKfQo="/>
    </extobj>
    <extobj name="2384804F-3998-4D57-9195-F3826E402611-46">
      <extobjdata type="2384804F-3998-4D57-9195-F3826E402611" data="ewoJIkltZ1NldHRpbmdKc29uIiA6ICJ7XCJoZWlnaHRcIjoxNS4xNzg1NzE0Mjg1NzE0MjcsXCJ3aWR0aFwiOjE2LjA3MTQyODU3MTQyODU3fSIsCgkiTGF0ZXgiIDogImRfe1xcdGhldGF9IiwKCSJMYXRleEltZ0Jhc2U2NCIgOiAiUEhOMlp5QjRiV3h1Y3owaWFIUjBjRG92TDNkM2R5NTNNeTV2Y21jdk1qQXdNQzl6ZG1jaUlIZHBaSFJvUFNJeUxqRXhOV1Y0SWlCb1pXbG5hSFE5SWpFdU9USTJaWGdpSUhKdmJHVTlJbWx0WnlJZ1ptOWpkWE5oWW14bFBTSm1ZV3h6WlNJZ2RtbGxkMEp2ZUQwaU1DQXROamswSURrek5DNDJJRGcxTVM0eElpQjRiV3h1Y3pwNGJHbHVhejBpYUhSMGNEb3ZMM2QzZHk1M015NXZjbWN2TVRrNU9TOTRiR2x1YXlJZ1lYSnBZUzFvYVdSa1pXNDlJblJ5ZFdVaUlITjBlV3hsUFNKMlpYSjBhV05oYkMxaGJHbG5iam9nTFRBdU16VTFaWGc3SUcxaGVDMTNhV1IwYURvZ09UZ2xPeUkrUEdSbFpuTStQSEJoZEdnZ2FXUTlJazFLV0MweE1D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UQXRWRVZZTFVrdE1VUTNNRE1pSUdROUlrMHpOU0F5TURCUk16VWdNekF5SURjMElEUXhOVlF4T0RBZ05qRXdWRE14T1NBM01EUlJNekl3SURjd05DQXpNamNnTnpBMFZETXpPU0EzTURWUk16a3pJRGN3TVNBME1qTWdOalUyVVRRMk1pQTFPVFlnTkRZeUlEUTVOVkUwTmpJZ016Z3dJRFF4TnlBeU5qRlVNekF5SURZMlZERTJPQ0F0TVRCSU1UWXhVVEV5TlNBdE1UQWdPVGtnTVRCVU5qQWdOak5VTkRFZ01UTXdWRE0xSURJd01GcE5Nemd6SURVMk5sRXpPRE1nTmpZNElETXpNQ0EyTmpoUk1qazBJRFkyT0NBeU5qQWdOakl6VkRJd05DQTFNakZVTVRjd0lEUXlNVlF4TlRjZ016Y3hVVEl3TmlBek56QWdNalUwSURNM01Fd3pOVEVnTXpjeFVUTTFNaUF6TnpJZ016VTVJRFF3TkZRek56VWdORGcwVkRNNE15QTFOalphVFRFeE15QXhNekpSTVRFeklESTJJREUyTmlBeU5sRXhPREVnTWpZZ01UazRJRE0yVkRJek9TQTNORlF5T0RjZ01UWXhWRE16TlNBek1EZE1NelF3SURNeU5FZ3hORFZSTVRRMUlETXlNU0F4TXpZZ01qZzJWREV5TUNBeU1EaFVNVEV6SURFek1s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V4SWlCNGJHbHVhenBvY21WbVBTSWpUVXBZTFRFd0xWUkZXQzFKTFRGRU5EVXhJaTgrUEM5blBqeG5JR1JoZEdFdGJXMXNMVzV2WkdVOUlsUmxXRUYwYjIwaUlIUnlZVzV6Wm05eWJUMGlkSEpoYm5Oc1lYUmxLRFUxTXl3dE1UVXdLU0J6WTJGc1pTZ3dMamN3TnlraUlHUmhkR0V0YldwNExYUmxlR05zWVhOelBTSlBVa1FpUGp4bklHUmhkR0V0Ylcxc0xXNXZaR1U5SW0xcElqNDhkWE5sSUdSaGRHRXRZejBpTVVRM01ETWlJSGhzYVc1ck9taHlaV1k5SWlOTlNsZ3RNVEF0VkVWWUxVa3RNVVEzTURNaUx6NDhMMmMrUEM5blBqd3ZaejQ4TDJjK1BDOW5Qand2YzNablBnPT0iLAoJIlJlYWxWaWV3U2l6ZUpzb24iIDogIntcImhlaWdodFwiOjI5MyxcIndpZHRoXCI6MzIxfSIKfQo="/>
    </extobj>
    <extobj name="2384804F-3998-4D57-9195-F3826E402611-47">
      <extobjdata type="2384804F-3998-4D57-9195-F3826E402611" data="ewoJIkltZ1NldHRpbmdKc29uIiA6ICJ7XCJoZWlnaHRcIjoxNy44NTcxNDI4NTcxNDI4NTQsXCJ3aWR0aFwiOjE3NC4xMDcxNDI4NTcxNDI4M30iLAoJIkxhdGV4IiA6ICJEX3tLTH0ocFxcfHEpIFxcbmVxIERfe0tMfShxXFx8cCkiLAoJIkxhdGV4SW1nQmFzZTY0IiA6ICJQSE4yWnlCNGJXeHVjejBpYUhSMGNEb3ZMM2QzZHk1M015NXZjbWN2TWpBd01DOXpkbWNpSUhkcFpIUm9QU0l5TWk0ek1ETmxlQ0lnYUdWcFoyaDBQU0l5TGpJMk1tVjRJaUJ5YjJ4bFBTSnBiV2NpSUdadlkzVnpZV0pzWlQwaVptRnNjMlVpSUhacFpYZENiM2c5SWpBZ0xUYzFNQ0E1T0RVM0xqa2dNVEF3TUNJZ2VHMXNibk02ZUd4cGJtczlJbWgwZEhBNkx5OTNkM2N1ZHpNdWIzSm5MekU1T1RrdmVHeHBibXNpSUdGeWFXRXRhR2xrWkdWdVBTSjBjblZsSWlCemRIbHNaVDBpZG1WeWRHbGpZV3d0WVd4cFoyNDZJQzB3TGpVMk5tVjRPeUJ0WVhndGQybGtkR2c2SURrNEpUc2lQanhrWldaelBqeHdZWFJvSUdsa1BTSk5TbGd0TkRJ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kRJdFZFVllMVWt0TVVRME0wVWlJR1E5SWsweU9EVWdOakk0VVRJNE5TQTJNelVnTWpJNElEWXpOMUV5TURVZ05qTTNJREU1T0NBMk16aFVNVGt4SURZME4xRXhPVEVnTmpRNUlERTVNeUEyTmpGUk1UazVJRFk0TVNBeU1ETWdOamd5VVRJd05TQTJPRE1nTWpFMElEWTRNMGd5TVRsUk1qWXdJRFk0TVNBek5UVWdOamd4VVRNNE9TQTJPREVnTkRFNElEWTRNVlEwTmpNZ05qZ3lWRFE0TXlBMk9ESlJOVEF3SURZNE1pQTFNREFnTmpjMFVUVXdNQ0EyTmprZ05EazNJRFkyTUZFME9UWWdOalU0SURRNU5pQTJOVFJVTkRrMUlEWTBPRlEwT1RNZ05qUTBWRFE1TUNBMk5ERlVORGcySURZek9WUTBOemtnTmpNNFZEUTNNQ0EyTXpkVU5EVTJJRFl6TjFFME1UWWdOak0ySURRd05TQTJNelJVTXpnM0lEWXlNMHd6TURZZ016QTFVVE13TnlBek1EVWdORGt3SURRME9WUTJOemdnTlRrM1VUWTVNaUEyTVRFZ05qa3lJRFl5TUZFMk9USWdOak0xSURZMk55QTJNemRSTmpVeElEWXpOeUEyTlRFZ05qUTRVVFkxTVNBMk5UQWdOalUwSURZMk1sUTJOVGtnTmpjM1VUWTJNaUEyT0RJZ05qYzJJRFk0TWxFMk9EQWdOamd5SURjeE1TQTJPREZVTnpreElEWTRNRkU0TVRRZ05qZ3dJRGd6T1NBMk9ERlVPRFk1SURZNE1sRTRPRGtnTmpneUlEZzRPU0EyTnpKUk9EZzVJRFkxTUNBNE9ERWdOalF5VVRnM09DQTJNemNnT0RZeUlEWXpOMUUzT0RjZ05qTXlJRGN5TmlBMU9EWlJOekV3SURVM05pQTJOVFlnTlRNMFZEVTFOaUEwTlRWTU5UQTVJRFF4T0V3MU1UZ2dNemsyVVRVeU55QXpOelFnTlRRMklETXlPVlExT0RFZ01qUTBVVFkxTmlBMk55QTJOakVnTmpGUk5qWXpJRFU1SURZMk5pQTFOMUUyT0RBZ05EY2dOekUzSURRMlNEY3pPRkUzTkRRZ016Z2dOelEwSURNM1ZEYzBNU0F4T1ZFM016Y2dOaUEzTXpFZ01FZzNNakJSTmpnd0lETWdOakkxSUROUk5UQXpJRE1nTkRnNElEQklORGM0VVRRM01pQTJJRFEzTWlBNVZEUTNOQ0F5TjFFME56Z2dOREFnTkRnd0lEUXpWRFE1TVNBME5rZzBPVFJSTlRRMElEUTJJRFUwTkNBM01WRTFORFFnTnpVZ05URTNJREUwTVZRME9EVWdNakUyVERReU55QXpOVFJNTXpVNUlETXdNVXd5T1RFZ01qUTRUREkyT0NBeE5UVlJNalExSURZeklESTBOU0ExT0ZFeU5EVWdOVEVnTWpVeklEUTVWRE13TXlBME5rZ3pNelJSTXpRd0lETTNJRE0wTUNBek5WRXpOREFnTVRrZ016TXpJRFZSTXpJNElEQWdNekUzSURCUk16RTBJREFnTWpnd0lERlVNVGd3SURKUk1URTRJRElnT0RVZ01sUTBPU0F4VVRNeElERWdNekVnTVRGUk16RWdNVE1nTXpRZ01qVlJNemdnTkRFZ05ESWdORE5VTmpVZ05EWlJPVElnTkRZZ01USTFJRFE1VVRFek9TQTFNaUF4TkRRZ05qRlJNVFEzSURZMUlESXhOaUF6TXpsVU1qZzFJRFl5T0ZvaUx6NDhjR0YwYUNCcFpEMGlUVXBZTFRReUxWUkZXQzFKTFRGRU5ETkdJaUJrUFNKTk1qSTRJRFl6TjFFeE9UUWdOak0zSURFNU1pQTJOREZSTVRreElEWTBNeUF4T1RFZ05qUTVVVEU1TVNBMk56TWdNakF5SURZNE1sRXlNRFFnTmpneklESXhOeUEyT0ROUk1qY3hJRFk0TUNBek5EUWdOamd3VVRRNE5TQTJPREFnTlRBMklEWTRNMGcxTVRoUk5USTBJRFkzTnlBMU1qUWdOamMwVkRVeU1pQTJOVFpSTlRFM0lEWTBNU0ExTVRNZ05qTTNTRFEzTlZFME1EWWdOak0ySURNNU5DQTJNamhSTXpnM0lEWXlOQ0F6T0RBZ05qQXdWRE14TXlBek16WlJNamszSURJM01TQXlOemtnTVRrNFZESTFNaUE0T0V3eU5ETWdOVEpSTWpReklEUTRJREkxTWlBME9GUXpNVEVnTkRaSU16STRVVE0yTUNBME5pQXpOemtnTkRkVU5ESTRJRFUwVkRRM09DQTNNbFExTWpJZ01UQTJWRFUyTkNBeE5qRlJOVGd3SURFNU1TQTFPVFFnTWpJNFZEWXhNU0F5TnpCUk5qRTJJREkzTXlBMk1qZ2dNamN6U0RZME1WRTJORGNnTWpZMElEWTBOeUF5TmpKVU5qSTNJREl3TTFRMU9ETWdPRE5VTlRVM0lEbFJOVFUxSURRZ05UVXpJRE5VTlRNM0lEQlVORGswSUMweFVUUTRNeUF0TVNBME1UZ2dMVEZVTWprMElEQklNVEUyVVRNeUlEQWdNeklnTVRCUk16SWdNVGNnTXpRZ01qUlJNemtnTkRNZ05EUWdORFZSTkRnZ05EWWdOVGtnTkRaSU5qVlJPVElnTkRZZ01USTFJRFE1VVRFek9TQTFNaUF4TkRRZ05qRlJNVFEzSURZMUlESXhOaUF6TXpsVU1qZzFJRFl5T0ZFeU9EVWdOak0xSURJeU9DQTJNemRhSWk4K1BIQmhkR2dnYVdROUlrMUtXQzAw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REl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FF5TFZSRldDMU9MVEl3TVRZaUlHUTlJazB4TXpNZ056TTJVVEV6T0NBM05UQWdNVFV6SURjMU1GRXhOalFnTnpVd0lERTNNQ0EzTXpsUk1UY3lJRGN6TlNBeE56SWdNalV3VkRFM01DQXRNak01VVRFMk5DQXRNalV3SURFMU1pQXRNalV3VVRFME5DQXRNalV3SURFek9DQXRNalEwVERFek55QXRNalF6VVRFek15QXRNalF4SURFek15QXRNVGM1VkRFek1pQXlOVEJSTVRNeUlEY3pNU0F4TXpNZ056TTJXazB6TWprZ056TTVVVE16TkNBM05UQWdNelEySURjMU1GRXpOVE1nTnpVd0lETTJNU0EzTkRSTU16WXlJRGMwTTFFek5qWWdOelF4SURNMk5pQTJOemxVTXpZM0lESTFNRlF6TmpjZ0xURTNPRlF6TmpJZ0xUSTBNMHd6TmpFZ0xUSTBORkV6TlRVZ0xUSTFNQ0F6TkRjZ0xUSTFNRkV6TXpVZ0xUSTFNQ0F6TWprZ0xUSXpPVkV6TWpjZ0xUSXpOU0F6TWpjZ01qVXdWRE15T1NBM016bGFJaTgrUEhCaGRHZ2dhV1E5SWsxS1dDMDBNaTFVUlZndFNTMHhSRFExUlNJZ1pEMGlUVE16SURFMU4xRXpNeUF5TlRnZ01UQTVJRE0wT1ZReU9EQWdORFF4VVRNME1DQTBOREVnTXpjeUlETTRPVkV6TnpNZ016a3dJRE0zTnlBek9UVlVNemc0SURRd05sUTBNRFFnTkRFNFVUUXpPQ0EwTkRJZ05EVXdJRFEwTWxFME5UUWdORFF5SURRMU55QTBNemxVTkRZd0lEUXpORkUwTmpBZ05ESTFJRE01TVNBeE5EbFJNekl3SUMweE16VWdNekl3SUMweE16bFJNekl3SUMweE5EY2dNelkxSUMweE5EaElNemt3VVRNNU5pQXRNVFUySURNNU5pQXRNVFUzVkRNNU15QXRNVGMxVVRNNE9TQXRNVGc0SURNNE15QXRNVGswU0RNM01GRXpNemtnTFRFNU1pQXlOaklnTFRFNU1sRXlNelFnTFRFNU1pQXlNVEVnTFRFNU1sUXhOelFnTFRFNU1sUXhOVGNnTFRFNU0xRXhORE1nTFRFNU15QXhORE1nTFRFNE5WRXhORE1nTFRFNE1pQXhORFVnTFRFM01GRXhORGtnTFRFMU5DQXhOVElnTFRFMU1WUXhOeklnTFRFME9GRXlNakFnTFRFME9DQXlNekFnTFRFME1WRXlNemdnTFRFek5pQXlOVGdnTFRVelZESTNPU0F6TWxFeU56a2dNek1nTWpjeUlESTVVVEl5TkNBdE1UQWdNVGN5SUMweE1GRXhNVGNnTFRFd0lEYzFJRE13VkRNeklERTFO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5E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BNaTFVUlZndFRpMHlNall3SWlCa1BTSk5NVFkySUMweU1UVlVNVFU1SUMweU1UVlVNVFEzSUMweU1USlVNVFF4SUMweU1EUlVNVE01SUMweE9UZFJNVE01SUMweE9UQWdNVFEwSUMweE9ETk1NekEySURFek0wZzNNRkUxTmlBeE5EQWdOVFlnTVRVelVUVTJJREUyT0NBM01pQXhOek5JTXpJM1REUXdOaUF6TWpkSU56SlJOVFlnTXpNeUlEVTJJRE0wTjFFMU5pQXpOakFnTnpBZ016WTNTRFF5TmxFMU9UY2dOekF5SURZd01pQTNNRGRSTmpBMUlEY3hOaUEyTVRnZ056RTJVVFl5TlNBM01UWWdOak13SURjeE1sUTJNellnTnpBelZEWXpPQ0EyT1RaUk5qTTRJRFk1TWlBME56RWdNelkzU0Rjd04xRTNNaklnTXpVNUlEY3lNaUF6TkRkUk56SXlJRE16TmlBM01EZ2dNekk0VERRMU1TQXpNamRNTXpjeElERTNNMGczTURoUk56SXlJREUyTXlBM01qSWdNVFV6VVRjeU1pQXhOREFnTnpBM0lERXpNMGd6TlRGUk1UYzFJQzB5TVRBZ01UY3dJQzB5TVRKUk1UWTJJQzB5TVRVZ01UVTVJQzB5TVRW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XpOeUlnZUd4cGJtczZhSEpsWmowaUkwMUtXQzAwTWkxVVJWZ3RTUzB4UkRRek55SXZQand2Wno0OFp5QmtZWFJoTFcxdGJDMXViMlJsUFNKVVpWaEJkRzl0SWlCMGNtRnVjMlp2Y20wOUluUnlZVzV6YkdGMFpTZzROakVzTFRFMU1Da2djMk5oYkdVb01DNDNNRGNwSWlCa1lYUmhMVzFxZUMxMFpYaGpiR0Z6Y3owaVQxSkVJajQ4WnlCa1lYUmhMVzF0YkMxdWIyUmxQU0p0YVNJK1BIVnpaU0JrWVhSaExXTTlJakZFTkRORklpQjRiR2x1YXpwb2NtVm1QU0lqVFVwWUxUUXlMVlJGV0MxSkxURkVORE5GSWk4K1BDOW5QanhuSUdSaGRHRXRiVzFzTFc1dlpHVTlJbTFwSWlCMGNtRnVjMlp2Y20wOUluUnlZVzV6YkdGMFpTZzRPRGtzTUNraVBqeDFjMlVnWkdGMFlTMWpQU0l4UkRRelJpSWdlR3hwYm1zNmFISmxaajBpSTAxS1dDMDBNaTFVUlZndFNTMHhSRFF6UmlJdlBqd3ZaejQ4TDJjK1BDOW5QanhuSUdSaGRHRXRiVzFzTFc1dlpHVTlJbTF2SWlCMGNtRnVjMlp2Y20wOUluUnlZVzV6YkdGMFpTZ3lNREl4TGpJc01Da2lQangxYzJVZ1pHRjBZUzFqUFNJeU9DSWdlR3hwYm1zNmFISmxaajBpSTAxS1dDMDBNaTFVUlZndFRpMHlPQ0l2UGp3dlp6NDhaeUJrWVhSaExXMXRiQzF1YjJSbFBTSnRhU0lnZEhKaGJuTm1iM0p0UFNKMGNtRnVjMnhoZEdVb01qUXhNQzR5TERBcElqNDhkWE5sSUdSaGRHRXRZejBpTVVRME5VUWlJSGhzYVc1ck9taHlaV1k5SWlOTlNsZ3ROREl0VkVWWUxVa3RNVVEwTlVRaUx6NDhMMmMrUEdjZ1pHRjBZUzF0Yld3dGJtOWtaVDBpYlc4aUlIUnlZVzV6Wm05eWJUMGlkSEpoYm5Oc1lYUmxLREk1TVRNdU1pd3dLU0krUEhWelpTQmtZWFJoTFdNOUlqSXdNVFlpSUhoc2FXNXJPbWh5WldZOUlpTk5TbGd0TkRJdFZFVllMVTR0TWpBeE5pSXZQand2Wno0OFp5QmtZWFJoTFcxdGJDMXViMlJsUFNKdGFTSWdkSEpoYm5ObWIzSnRQU0owY21GdWMyeGhkR1VvTXpReE15NHlMREFwSWo0OGRYTmxJR1JoZEdFdFl6MGlNVVEwTlVVaUlIaHNhVzVyT21oeVpXWTlJaU5OU2xndE5ESXRWRVZZTFVrdE1VUTBOVVVpTHo0OEwyYytQR2NnWkdGMFlTMXRiV3d0Ym05a1pUMGliVzhpSUhSeVlXNXpabTl5YlQwaWRISmhibk5zWVhSbEtETTROek11TWl3d0tTSStQSFZ6WlNCa1lYUmhMV005SWpJNUlpQjRiR2x1YXpwb2NtVm1QU0lqVFVwWUxUUXlMVlJGV0MxT0xUSTVJaTgrUEM5blBqeG5JR1JoZEdFdGJXMXNMVzV2WkdVOUltMXZJaUIwY21GdWMyWnZjbTA5SW5SeVlXNXpiR0YwWlNnME5UTTVMamtzTUNraVBqeDFjMlVnWkdGMFlTMWpQU0l5TWpZd0lpQjRiR2x1YXpwb2NtVm1QU0lqVFVwWUxUUXlMVlJGV0MxT0xUSXlOakFpTHo0OEwyYytQR2NnWkdGMFlTMXRiV3d0Ym05a1pUMGliWE4xWWlJZ2RISmhibk5tYjNKdFBTSjBjbUZ1YzJ4aGRHVW9OVFU1TlM0M0xEQXBJajQ4WnlCa1lYUmhMVzF0YkMxdWIyUmxQU0p0YVNJK1BIVnpaU0JrWVhSaExXTTlJakZFTkRNM0lpQjRiR2x1YXpwb2NtVm1QU0lqVFVwWUxUUXlMVlJGV0MxSkxURkVORE0zSWk4K1BDOW5QanhuSUdSaGRHRXRiVzFzTFc1dlpHVTlJbFJsV0VGMGIyMGlJSFJ5WVc1elptOXliVDBpZEhKaGJuTnNZWFJsS0RnMk1Td3RNVFV3S1NCelkyRnNaU2d3TGpjd055a2lJR1JoZEdFdGJXcDRMWFJsZUdOc1lYTnpQU0pQVWtRaVBqeG5JR1JoZEdFdGJXMXNMVzV2WkdVOUltMXBJajQ4ZFhObElHUmhkR0V0WXowaU1VUTBNMFVpSUhoc2FXNXJPbWh5WldZOUlpTk5TbGd0TkRJdFZFVllMVWt0TVVRME0wVWlMejQ4TDJjK1BHY2daR0YwWVMxdGJXd3RibTlrWlQwaWJXa2lJSFJ5WVc1elptOXliVDBpZEhKaGJuTnNZWFJsS0RnNE9Td3dLU0krUEhWelpTQmtZWFJoTFdNOUlqRkVORE5HSWlCNGJHbHVhenBvY21WbVBTSWpUVXBZTFRReUxWUkZXQzFKTFRGRU5ETkdJaTgrUEM5blBqd3ZaejQ4TDJjK1BHY2daR0YwWVMxdGJXd3RibTlrWlQwaWJXOGlJSFJ5WVc1elptOXliVDBpZEhKaGJuTnNZWFJsS0RjMk1UWXVPU3d3S1NJK1BIVnpaU0JrWVhSaExXTTlJakk0SWlCNGJHbHVhenBvY21WbVBTSWpUVXBZTFRReUxWUkZXQzFPTFRJNElpOCtQQzluUGp4bklHUmhkR0V0Ylcxc0xXNXZaR1U5SW0xcElpQjBjbUZ1YzJadmNtMDlJblJ5WVc1emJHRjBaU2c0TURBMUxqa3NNQ2tpUGp4MWMyVWdaR0YwWVMxalBTSXhSRFExUlNJZ2VHeHBibXM2YUhKbFpqMGlJMDFLV0MwME1pMVVSVmd0U1MweFJEUTFSU0l2UGp3dlp6NDhaeUJrWVhSaExXMXRiQzF1YjJSbFBTSnRieUlnZEhKaGJuTm1iM0p0UFNKMGNtRnVjMnhoZEdVb09EUTJOUzQ1TERBcElqNDhkWE5sSUdSaGRHRXRZejBpTWpBeE5pSWdlR3hwYm1zNmFISmxaajBpSTAxS1dDMDBNaTFVUlZndFRpMHlNREUySWk4K1BDOW5QanhuSUdSaGRHRXRiVzFzTFc1dlpHVTlJbTFwSWlCMGNtRnVjMlp2Y20wOUluUnlZVzV6YkdGMFpTZzRPVFkxTGprc01Da2lQangxYzJVZ1pHRjBZUzFqUFNJeFJEUTFSQ0lnZUd4cGJtczZhSEpsWmowaUkwMUtXQzAwTWkxVVJWZ3RTUzB4UkRRMVJDSXZQand2Wno0OFp5QmtZWFJoTFcxdGJDMXViMlJsUFNKdGJ5SWdkSEpoYm5ObWIzSnRQU0owY21GdWMyeGhkR1VvT1RRMk9DNDVMREFwSWo0OGRYTmxJR1JoZEdFdFl6MGlNamtpSUhoc2FXNXJPbWh5WldZOUlpTk5TbGd0TkRJdFZFVllMVTR0TWpraUx6NDhMMmMrUEM5blBqd3ZaejQ4TDNOMlp6ND0iLAoJIlJlYWxWaWV3U2l6ZUpzb24iIDogIntcImhlaWdodFwiOjM1Ny4xNDI4NjgwNDE5OTIyLFwid2lkdGhcIjozNDgyLjE0Mjk0NDMzNTkzNzV9Igp9Cg=="/>
    </extobj>
    <extobj name="2384804F-3998-4D57-9195-F3826E402611-48">
      <extobjdata type="2384804F-3998-4D57-9195-F3826E402611" data="ewoJIkltZ1NldHRpbmdKc29uIiA6ICJ7XCJoZWlnaHRcIjoxNy44NTcxNDI4NTcxNDI4NTQsXCJ3aWR0aFwiOjEwNy4xNDI4NTcxNDI4NTcxNH0iLAoJIkxhdGV4IiA6ICJEX3tLTH0ocFxcfHEpIFxcZ2VxIDAiLAoJIkxhdGV4SW1nQmFzZTY0IiA6ICJQSE4yWnlCNGJXeHVjejBpYUhSMGNEb3ZMM2QzZHk1M015NXZjbWN2TWpBd01DOXpkbWNpSUhkcFpIUm9QU0l4TXk0M09URmxlQ0lnYUdWcFoyaDBQU0l5TGpJMk1tVjRJaUJ5YjJ4bFBTSnBiV2NpSUdadlkzVnpZV0pzWlQwaVptRnNjMlVpSUhacFpYZENiM2c5SWpBZ0xUYzFNQ0EyTURrMUxqY2dNVEF3TUNJZ2VHMXNibk02ZUd4cGJtczlJbWgwZEhBNkx5OTNkM2N1ZHpNdWIzSm5MekU1T1RrdmVHeHBibXNpSUdGeWFXRXRhR2xrWkdWdVBTSjBjblZsSWlCemRIbHNaVDBpZG1WeWRHbGpZV3d0WVd4cFoyNDZJQzB3TGpVMk5tVjRPeUJ0WVhndGQybGtkR2c2SURrNEpUc2lQanhrWldaelBqeHdZWFJvSUdsa1BTSk5TbGd0TWpV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WpVdFZFVllMVWt0TVVRME0wVWlJR1E5SWsweU9EVWdOakk0VVRJNE5TQTJNelVnTWpJNElEWXpOMUV5TURVZ05qTTNJREU1T0NBMk16aFVNVGt4SURZME4xRXhPVEVnTmpRNUlERTVNeUEyTmpGUk1UazVJRFk0TVNBeU1ETWdOamd5VVRJd05TQTJPRE1nTWpFMElEWTRNMGd5TVRsUk1qWXdJRFk0TVNBek5UVWdOamd4VVRNNE9TQTJPREVnTkRFNElEWTRNVlEwTmpNZ05qZ3lWRFE0TXlBMk9ESlJOVEF3SURZNE1pQTFNREFnTmpjMFVUVXdNQ0EyTmprZ05EazNJRFkyTUZFME9UWWdOalU0SURRNU5pQTJOVFJVTkRrMUlEWTBPRlEwT1RNZ05qUTBWRFE1TUNBMk5ERlVORGcySURZek9WUTBOemtnTmpNNFZEUTNNQ0EyTXpkVU5EVTJJRFl6TjFFME1UWWdOak0ySURRd05TQTJNelJVTXpnM0lEWXlNMHd6TURZZ016QTFVVE13TnlBek1EVWdORGt3SURRME9WUTJOemdnTlRrM1VUWTVNaUEyTVRFZ05qa3lJRFl5TUZFMk9USWdOak0xSURZMk55QTJNemRSTmpVeElEWXpOeUEyTlRFZ05qUTRVVFkxTVNBMk5UQWdOalUwSURZMk1sUTJOVGtnTmpjM1VUWTJNaUEyT0RJZ05qYzJJRFk0TWxFMk9EQWdOamd5SURjeE1TQTJPREZVTnpreElEWTRNRkU0TVRRZ05qZ3dJRGd6T1NBMk9ERlVPRFk1SURZNE1sRTRPRGtnTmpneUlEZzRPU0EyTnpKUk9EZzVJRFkxTUNBNE9ERWdOalF5VVRnM09DQTJNemNnT0RZeUlEWXpOMUUzT0RjZ05qTXlJRGN5TmlBMU9EWlJOekV3SURVM05pQTJOVFlnTlRNMFZEVTFOaUEwTlRWTU5UQTVJRFF4T0V3MU1UZ2dNemsyVVRVeU55QXpOelFnTlRRMklETXlPVlExT0RFZ01qUTBVVFkxTmlBMk55QTJOakVnTmpGUk5qWXpJRFU1SURZMk5pQTFOMUUyT0RBZ05EY2dOekUzSURRMlNEY3pPRkUzTkRRZ016Z2dOelEwSURNM1ZEYzBNU0F4T1ZFM016Y2dOaUEzTXpFZ01FZzNNakJSTmpnd0lETWdOakkxSUROUk5UQXpJRE1nTkRnNElEQklORGM0VVRRM01pQTJJRFEzTWlBNVZEUTNOQ0F5TjFFME56Z2dOREFnTkRnd0lEUXpWRFE1TVNBME5rZzBPVFJSTlRRMElEUTJJRFUwTkNBM01WRTFORFFnTnpVZ05URTNJREUwTVZRME9EVWdNakUyVERReU55QXpOVFJNTXpVNUlETXdNVXd5T1RFZ01qUTRUREkyT0NBeE5UVlJNalExSURZeklESTBOU0ExT0ZFeU5EVWdOVEVnTWpVeklEUTVWRE13TXlBME5rZ3pNelJSTXpRd0lETTNJRE0wTUNBek5WRXpOREFnTVRrZ016TXpJRFZSTXpJNElEQWdNekUzSURCUk16RTBJREFnTWpnd0lERlVNVGd3SURKUk1URTRJRElnT0RVZ01sUTBPU0F4VVRNeElERWdNekVnTVRGUk16RWdNVE1nTXpRZ01qVlJNemdnTkRFZ05ESWdORE5VTmpVZ05EWlJPVElnTkRZZ01USTFJRFE1VVRFek9TQTFNaUF4TkRRZ05qRlJNVFEzSURZMUlESXhOaUF6TXpsVU1qZzFJRFl5T0ZvaUx6NDhjR0YwYUNCcFpEMGlUVXBZTFRJMUxWUkZXQzFKTFRGRU5ETkdJaUJrUFNKTk1qSTRJRFl6TjFFeE9UUWdOak0zSURFNU1pQTJOREZSTVRreElEWTBNeUF4T1RFZ05qUTVVVEU1TVNBMk56TWdNakF5SURZNE1sRXlNRFFnTmpneklESXhOeUEyT0ROUk1qY3hJRFk0TUNBek5EUWdOamd3VVRRNE5TQTJPREFnTlRBMklEWTRNMGcxTVRoUk5USTBJRFkzTnlBMU1qUWdOamMwVkRVeU1pQTJOVFpSTlRFM0lEWTBNU0ExTVRNZ05qTTNTRFEzTlZFME1EWWdOak0ySURNNU5DQTJNamhSTXpnM0lEWXlOQ0F6T0RBZ05qQXdWRE14TXlBek16WlJNamszSURJM01TQXlOemtnTVRrNFZESTFNaUE0T0V3eU5ETWdOVEpSTWpReklEUTRJREkxTWlBME9GUXpNVEVnTkRaSU16STRVVE0yTUNBME5pQXpOemtnTkRkVU5ESTRJRFUwVkRRM09DQTNNbFExTWpJZ01UQTJWRFUyTkNBeE5qRlJOVGd3SURFNU1TQTFPVFFnTWpJNFZEWXhNU0F5TnpCUk5qRTJJREkzTXlBMk1qZ2dNamN6U0RZME1WRTJORGNnTWpZMElEWTBOeUF5TmpKVU5qSTNJREl3TTFRMU9ETWdPRE5VTlRVM0lEbFJOVFUxSURRZ05UVXpJRE5VTlRNM0lEQlVORGswSUMweFVUUTRNeUF0TVNBME1UZ2dMVEZVTWprMElEQklNVEUyVVRNeUlEQWdNeklnTVRCUk16SWdNVGNnTXpRZ01qUlJNemtnTkRNZ05EUWdORFZSTkRnZ05EWWdOVGtnTkRaSU5qVlJPVElnTkRZZ01USTFJRFE1VVRFek9TQTFNaUF4TkRRZ05qRlJNVFEzSURZMUlESXhOaUF6TXpsVU1qZzFJRFl5T0ZFeU9EVWdOak0xSURJeU9DQTJNemRhSWk4K1BIQmhkR2dnYVdROUlrMUtXQzB5TlM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lV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kxTFZSRldDMU9MVEl3TVRZaUlHUTlJazB4TXpNZ056TTJVVEV6T0NBM05UQWdNVFV6SURjMU1GRXhOalFnTnpVd0lERTNNQ0EzTXpsUk1UY3lJRGN6TlNBeE56SWdNalV3VkRFM01DQXRNak01VVRFMk5DQXRNalV3SURFMU1pQXRNalV3VVRFME5DQXRNalV3SURFek9DQXRNalEwVERFek55QXRNalF6VVRFek15QXRNalF4SURFek15QXRNVGM1VkRFek1pQXlOVEJSTVRNeUlEY3pNU0F4TXpNZ056TTJXazB6TWprZ056TTVVVE16TkNBM05UQWdNelEySURjMU1GRXpOVE1nTnpVd0lETTJNU0EzTkRSTU16WXlJRGMwTTFFek5qWWdOelF4SURNMk5pQTJOemxVTXpZM0lESTFNRlF6TmpjZ0xURTNPRlF6TmpJZ0xUSTBNMHd6TmpFZ0xUSTBORkV6TlRVZ0xUSTFNQ0F6TkRjZ0xUSTFNRkV6TXpVZ0xUSTFNQ0F6TWprZ0xUSXpPVkV6TWpjZ0xUSXpOU0F6TWpjZ01qVXdWRE15T1NBM016bGFJaTgrUEhCaGRHZ2dhV1E5SWsxS1dDMHlOUzFVUlZndFNTMHhSRFExUlNJZ1pEMGlUVE16SURFMU4xRXpNeUF5TlRnZ01UQTVJRE0wT1ZReU9EQWdORFF4VVRNME1DQTBOREVnTXpjeUlETTRPVkV6TnpNZ016a3dJRE0zTnlBek9UVlVNemc0SURRd05sUTBNRFFnTkRFNFVUUXpPQ0EwTkRJZ05EVXdJRFEwTWxFME5UUWdORFF5SURRMU55QTBNemxVTkRZd0lEUXpORkUwTmpBZ05ESTFJRE01TVNBeE5EbFJNekl3SUMweE16VWdNekl3SUMweE16bFJNekl3SUMweE5EY2dNelkxSUMweE5EaElNemt3VVRNNU5pQXRNVFUySURNNU5pQXRNVFUzVkRNNU15QXRNVGMxVVRNNE9TQXRNVGc0SURNNE15QXRNVGswU0RNM01GRXpNemtnTFRFNU1pQXlOaklnTFRFNU1sRXlNelFnTFRFNU1pQXlNVEVnTFRFNU1sUXhOelFnTFRFNU1sUXhOVGNnTFRFNU0xRXhORE1nTFRFNU15QXhORE1nTFRFNE5WRXhORE1nTFRFNE1pQXhORFVnTFRFM01GRXhORGtnTFRFMU5DQXhOVElnTFRFMU1WUXhOeklnTFRFME9GRXlNakFnTFRFME9DQXlNekFnTFRFME1WRXlNemdnTFRFek5pQXlOVGdnTFRVelZESTNPU0F6TWxFeU56a2dNek1nTWpjeUlESTVVVEl5TkNBdE1UQWdNVGN5SUMweE1GRXhNVGNnTFRFd0lEYzFJRE13VkRNeklERTFO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qV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OUzFVUlZndFRpMHlNalkxSWlCa1BTSk5PRE1nTmpFMlVUZ3pJRFl5TkNBNE9TQTJNekJVT1RrZ05qTTJVVEV3TnlBMk16WWdNalV6SURVMk9GUTFORE1nTkRNeFZEWTROeUF6TmpGUk5qazBJRE0xTmlBMk9UUWdNelEyVkRZNE55QXpNekZSTmpnMUlETXlPU0F6T1RVZ01Ua3lUREV3TnlBMU5rZ3hNREZST0RNZ05UZ2dPRE1nTnpaUk9ETWdOemNnT0RNZ056bFJPRElnT0RZZ09UZ2dPVFZSTVRFM0lERXdOU0F5TkRnZ01UWTNVVE15TmlBeU1EUWdNemM0SURJeU9FdzJNallnTXpRMlRETTJNQ0EwTnpKUk1qa3hJRFV3TlNBeU1EQWdOVFE0VVRFeE1pQTFPRGtnT1RnZ05UazNWRGd6SURZeE5scE5PRFFnTFRFeE9GRTROQ0F0TVRBNElEazVJQzA1T0VnMk56aFJOamswSUMweE1EUWdOamswSUMweE1UaFJOamswSUMweE16QWdOamM1SUMweE16aElPVGhST0RRZ0xURXpNU0E0TkNBdE1URTRXaUl2UGp4d1lYUm9JR2xrUFNKTlNsZ3RNalV0VkVWWUxVNHRNekFpSUdROUlrMDVOaUExT0RWUk1UVXlJRFkyTmlBeU5Ea2dOalkyVVRJNU55QTJOallnTXpRMUlEWTBNRlEwTWpNZ05UUTRVVFEyTUNBME5qVWdORFl3SURNeU1GRTBOakFnTVRZMUlEUXhOeUE0TTFFek9UY2dOREVnTXpZeUlERTJWRE13TVNBdE1UVlVNalV3SUMweU1sRXlNalFnTFRJeUlERTVPQ0F0TVRaVU1UTTNJREUyVkRneUlEZ3pVVE01SURFMk5TQXpPU0F6TWpCUk16a2dORGswSURrMklEVTROVnBOTXpJeElEVTVOMUV5T1RFZ05qSTVJREkxTUNBMk1qbFJNakE0SURZeU9TQXhOemdnTlRrM1VURTFNeUExTnpFZ01UUTFJRFV5TlZReE16Y2dNek16VVRFek55QXhOelVnTVRRMUlERXlOVlF4T0RFZ05EWlJNakE1SURFMklESTFNQ0F4TmxFeU9UQWdNVFlnTXpFNElEUTJVVE0wTnlBM05pQXpOVFFnTVRNd1ZETTJNaUF6TXpOUk16WXlJRFEzT0NBek5UUWdOVEkwVkRNeU1TQTFPVGRhSWk4K1BDOWtaV1p6UGp4bklITjBjbTlyWlQwaVkzVnljbVZ1ZEVOdmJHOXlJaUJtYVd4c1BTSmpkWEp5Wlc1MFEyOXNiM0lpSUhOMGNtOXJaUzEzYVdSMGFEMGlNQ0lnZEhKaGJuTm1iM0p0UFNKelkyRnNaU2d4TEMweEtTSStQR2NnWkdGMFlTMXRiV3d0Ym05a1pUMGliV0YwYUNJK1BHY2daR0YwWVMxdGJXd3RibTlrWlQwaWJYTjFZaUkrUEdjZ1pHRjBZUzF0Yld3dGJtOWtaVDBpYldraVBqeDFjMlVnWkdGMFlTMWpQU0l4UkRRek55SWdlR3hwYm1zNmFISmxaajBpSTAxS1dDMHlOUzFVUlZndFNTMHhSRFF6TnlJdlBqd3ZaejQ4WnlCa1lYUmhMVzF0YkMxdWIyUmxQU0pVWlZoQmRHOXRJaUIwY21GdWMyWnZjbTA5SW5SeVlXNXpiR0YwWlNnNE5qRXNMVEUxTUNrZ2MyTmhiR1VvTUM0M01EY3BJaUJrWVhSaExXMXFlQzEwWlhoamJHRnpjejBpVDFKRUlqNDhaeUJrWVhSaExXMXRiQzF1YjJSbFBTSnRhU0krUEhWelpTQmtZWFJoTFdNOUlqRkVORE5GSWlCNGJHbHVhenBvY21WbVBTSWpUVXBZTFRJMUxWUkZXQzFKTFRGRU5ETkZJaTgrUEM5blBqeG5JR1JoZEdFdGJXMXNMVzV2WkdVOUltMXBJaUIwY21GdWMyWnZjbTA5SW5SeVlXNXpiR0YwWlNnNE9Ea3NNQ2tpUGp4MWMyVWdaR0YwWVMxalBTSXhSRFF6UmlJZ2VHeHBibXM2YUhKbFpqMGlJMDFLV0MweU5TMVVSVmd0U1MweFJEUXpSaUl2UGp3dlp6NDhMMmMrUEM5blBqeG5JR1JoZEdFdGJXMXNMVzV2WkdVOUltMXZJaUIwY21GdWMyWnZjbTA5SW5SeVlXNXpiR0YwWlNneU1ESXhMaklzTUNraVBqeDFjMlVnWkdGMFlTMWpQU0l5T0NJZ2VHeHBibXM2YUhKbFpqMGlJMDFLV0MweU5TMVVSVmd0VGkweU9DSXZQand2Wno0OFp5QmtZWFJoTFcxdGJDMXViMlJsUFNKdGFTSWdkSEpoYm5ObWIzSnRQU0owY21GdWMyeGhkR1VvTWpReE1DNHlMREFwSWo0OGRYTmxJR1JoZEdFdFl6MGlNVVEwTlVRaUlIaHNhVzVyT21oeVpXWTlJaU5OU2xndE1qVXRWRVZZTFVrdE1VUTBOVVFpTHo0OEwyYytQR2NnWkdGMFlTMXRiV3d0Ym05a1pUMGliVzhpSUhSeVlXNXpabTl5YlQwaWRISmhibk5zWVhSbEtESTVNVE11TWl3d0tTSStQSFZ6WlNCa1lYUmhMV005SWpJd01UWWlJSGhzYVc1ck9taHlaV1k5SWlOTlNsZ3RNalV0VkVWWUxVNHRNakF4TmlJdlBqd3ZaejQ4WnlCa1lYUmhMVzF0YkMxdWIyUmxQU0p0YVNJZ2RISmhibk5tYjNKdFBTSjBjbUZ1YzJ4aGRHVW9NelF4TXk0eUxEQXBJajQ4ZFhObElHUmhkR0V0WXowaU1VUTBOVVVpSUhoc2FXNXJPbWh5WldZOUlpTk5TbGd0TWpVdFZFVllMVWt0TVVRME5VVWlMejQ4TDJjK1BHY2daR0YwWVMxdGJXd3RibTlrWlQwaWJXOGlJSFJ5WVc1elptOXliVDBpZEhKaGJuTnNZWFJsS0RNNE56TXVNaXd3S1NJK1BIVnpaU0JrWVhSaExXTTlJakk1SWlCNGJHbHVhenBvY21WbVBTSWpUVXBZTFRJMUxWUkZXQzFPTFRJNUlpOCtQQzluUGp4bklHUmhkR0V0Ylcxc0xXNXZaR1U5SW0xdklpQjBjbUZ1YzJadmNtMDlJblJ5WVc1emJHRjBaU2cwTlRNNUxqa3NNQ2tpUGp4MWMyVWdaR0YwWVMxalBTSXlNalkxSWlCNGJHbHVhenBvY21WbVBTSWpUVXBZTFRJMUxWUkZXQzFPTFRJeU5qVWlMejQ4TDJjK1BHY2daR0YwWVMxdGJXd3RibTlrWlQwaWJXNGlJSFJ5WVc1elptOXliVDBpZEhKaGJuTnNZWFJsS0RVMU9UVXVOeXd3S1NJK1BIVnpaU0JrWVhSaExXTTlJak13SWlCNGJHbHVhenBvY21WbVBTSWpUVXBZTFRJMUxWUkZXQzFPTFRNd0lpOCtQQzluUGp3dlp6NDhMMmMrUEM5emRtYysiLAoJIlJlYWxWaWV3U2l6ZUpzb24iIDogIntcImhlaWdodFwiOjM1MSxcIndpZHRoXCI6MjE0M30iCn0K"/>
    </extobj>
    <extobj name="2384804F-3998-4D57-9195-F3826E402611-49">
      <extobjdata type="2384804F-3998-4D57-9195-F3826E402611" data="ewoJIkltZ1NldHRpbmdKc29uIiA6ICJ7XCJoZWlnaHRcIjoxNy44NTcxNDI4NTcxNDI4NTQsXCJ3aWR0aFwiOjE3NC4xMDcxNDI4NTcxNDI4M30iLAoJIkxhdGV4IiA6ICJEX3tLTH0ocFxcfHEpIFxcbmVxIERfe0tMfShxXFx8cCkiLAoJIkxhdGV4SW1nQmFzZTY0IiA6ICJQSE4yWnlCNGJXeHVjejBpYUhSMGNEb3ZMM2QzZHk1M015NXZjbWN2TWpBd01DOXpkbWNpSUhkcFpIUm9QU0l5TWk0ek1ETmxlQ0lnYUdWcFoyaDBQU0l5TGpJMk1tVjRJaUJ5YjJ4bFBTSnBiV2NpSUdadlkzVnpZV0pzWlQwaVptRnNjMlVpSUhacFpYZENiM2c5SWpBZ0xUYzFNQ0E1T0RVM0xqa2dNVEF3TUNJZ2VHMXNibk02ZUd4cGJtczlJbWgwZEhBNkx5OTNkM2N1ZHpNdWIzSm5MekU1T1RrdmVHeHBibXNpSUdGeWFXRXRhR2xrWkdWdVBTSjBjblZsSWlCemRIbHNaVDBpZG1WeWRHbGpZV3d0WVd4cFoyNDZJQzB3TGpVMk5tVjRPeUJ0WVhndGQybGtkR2c2SURrNEpUc2lQanhrWldaelBqeHdZWFJvSUdsa1BTSk5TbGd0TkRJ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kRJdFZFVllMVWt0TVVRME0wVWlJR1E5SWsweU9EVWdOakk0VVRJNE5TQTJNelVnTWpJNElEWXpOMUV5TURVZ05qTTNJREU1T0NBMk16aFVNVGt4SURZME4xRXhPVEVnTmpRNUlERTVNeUEyTmpGUk1UazVJRFk0TVNBeU1ETWdOamd5VVRJd05TQTJPRE1nTWpFMElEWTRNMGd5TVRsUk1qWXdJRFk0TVNBek5UVWdOamd4VVRNNE9TQTJPREVnTkRFNElEWTRNVlEwTmpNZ05qZ3lWRFE0TXlBMk9ESlJOVEF3SURZNE1pQTFNREFnTmpjMFVUVXdNQ0EyTmprZ05EazNJRFkyTUZFME9UWWdOalU0SURRNU5pQTJOVFJVTkRrMUlEWTBPRlEwT1RNZ05qUTBWRFE1TUNBMk5ERlVORGcySURZek9WUTBOemtnTmpNNFZEUTNNQ0EyTXpkVU5EVTJJRFl6TjFFME1UWWdOak0ySURRd05TQTJNelJVTXpnM0lEWXlNMHd6TURZZ016QTFVVE13TnlBek1EVWdORGt3SURRME9WUTJOemdnTlRrM1VUWTVNaUEyTVRFZ05qa3lJRFl5TUZFMk9USWdOak0xSURZMk55QTJNemRSTmpVeElEWXpOeUEyTlRFZ05qUTRVVFkxTVNBMk5UQWdOalUwSURZMk1sUTJOVGtnTmpjM1VUWTJNaUEyT0RJZ05qYzJJRFk0TWxFMk9EQWdOamd5SURjeE1TQTJPREZVTnpreElEWTRNRkU0TVRRZ05qZ3dJRGd6T1NBMk9ERlVPRFk1SURZNE1sRTRPRGtnTmpneUlEZzRPU0EyTnpKUk9EZzVJRFkxTUNBNE9ERWdOalF5VVRnM09DQTJNemNnT0RZeUlEWXpOMUUzT0RjZ05qTXlJRGN5TmlBMU9EWlJOekV3SURVM05pQTJOVFlnTlRNMFZEVTFOaUEwTlRWTU5UQTVJRFF4T0V3MU1UZ2dNemsyVVRVeU55QXpOelFnTlRRMklETXlPVlExT0RFZ01qUTBVVFkxTmlBMk55QTJOakVnTmpGUk5qWXpJRFU1SURZMk5pQTFOMUUyT0RBZ05EY2dOekUzSURRMlNEY3pPRkUzTkRRZ016Z2dOelEwSURNM1ZEYzBNU0F4T1ZFM016Y2dOaUEzTXpFZ01FZzNNakJSTmpnd0lETWdOakkxSUROUk5UQXpJRE1nTkRnNElEQklORGM0VVRRM01pQTJJRFEzTWlBNVZEUTNOQ0F5TjFFME56Z2dOREFnTkRnd0lEUXpWRFE1TVNBME5rZzBPVFJSTlRRMElEUTJJRFUwTkNBM01WRTFORFFnTnpVZ05URTNJREUwTVZRME9EVWdNakUyVERReU55QXpOVFJNTXpVNUlETXdNVXd5T1RFZ01qUTRUREkyT0NBeE5UVlJNalExSURZeklESTBOU0ExT0ZFeU5EVWdOVEVnTWpVeklEUTVWRE13TXlBME5rZ3pNelJSTXpRd0lETTNJRE0wTUNBek5WRXpOREFnTVRrZ016TXpJRFZSTXpJNElEQWdNekUzSURCUk16RTBJREFnTWpnd0lERlVNVGd3SURKUk1URTRJRElnT0RVZ01sUTBPU0F4VVRNeElERWdNekVnTVRGUk16RWdNVE1nTXpRZ01qVlJNemdnTkRFZ05ESWdORE5VTmpVZ05EWlJPVElnTkRZZ01USTFJRFE1VVRFek9TQTFNaUF4TkRRZ05qRlJNVFEzSURZMUlESXhOaUF6TXpsVU1qZzFJRFl5T0ZvaUx6NDhjR0YwYUNCcFpEMGlUVXBZTFRReUxWUkZXQzFKTFRGRU5ETkdJaUJrUFNKTk1qSTRJRFl6TjFFeE9UUWdOak0zSURFNU1pQTJOREZSTVRreElEWTBNeUF4T1RFZ05qUTVVVEU1TVNBMk56TWdNakF5SURZNE1sRXlNRFFnTmpneklESXhOeUEyT0ROUk1qY3hJRFk0TUNBek5EUWdOamd3VVRRNE5TQTJPREFnTlRBMklEWTRNMGcxTVRoUk5USTBJRFkzTnlBMU1qUWdOamMwVkRVeU1pQTJOVFpSTlRFM0lEWTBNU0ExTVRNZ05qTTNTRFEzTlZFME1EWWdOak0ySURNNU5DQTJNamhSTXpnM0lEWXlOQ0F6T0RBZ05qQXdWRE14TXlBek16WlJNamszSURJM01TQXlOemtnTVRrNFZESTFNaUE0T0V3eU5ETWdOVEpSTWpReklEUTRJREkxTWlBME9GUXpNVEVnTkRaSU16STRVVE0yTUNBME5pQXpOemtnTkRkVU5ESTRJRFUwVkRRM09DQTNNbFExTWpJZ01UQTJWRFUyTkNBeE5qRlJOVGd3SURFNU1TQTFPVFFnTWpJNFZEWXhNU0F5TnpCUk5qRTJJREkzTXlBMk1qZ2dNamN6U0RZME1WRTJORGNnTWpZMElEWTBOeUF5TmpKVU5qSTNJREl3TTFRMU9ETWdPRE5VTlRVM0lEbFJOVFUxSURRZ05UVXpJRE5VTlRNM0lEQlVORGswSUMweFVUUTRNeUF0TVNBME1UZ2dMVEZVTWprMElEQklNVEUyVVRNeUlEQWdNeklnTVRCUk16SWdNVGNnTXpRZ01qUlJNemtnTkRNZ05EUWdORFZSTkRnZ05EWWdOVGtnTkRaSU5qVlJPVElnTkRZZ01USTFJRFE1VVRFek9TQTFNaUF4TkRRZ05qRlJNVFEzSURZMUlESXhOaUF6TXpsVU1qZzFJRFl5T0ZFeU9EVWdOak0xSURJeU9DQTJNemRhSWk4K1BIQmhkR2dnYVdROUlrMUtXQzAw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REl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FF5TFZSRldDMU9MVEl3TVRZaUlHUTlJazB4TXpNZ056TTJVVEV6T0NBM05UQWdNVFV6SURjMU1GRXhOalFnTnpVd0lERTNNQ0EzTXpsUk1UY3lJRGN6TlNBeE56SWdNalV3VkRFM01DQXRNak01VVRFMk5DQXRNalV3SURFMU1pQXRNalV3VVRFME5DQXRNalV3SURFek9DQXRNalEwVERFek55QXRNalF6VVRFek15QXRNalF4SURFek15QXRNVGM1VkRFek1pQXlOVEJSTVRNeUlEY3pNU0F4TXpNZ056TTJXazB6TWprZ056TTVVVE16TkNBM05UQWdNelEySURjMU1GRXpOVE1nTnpVd0lETTJNU0EzTkRSTU16WXlJRGMwTTFFek5qWWdOelF4SURNMk5pQTJOemxVTXpZM0lESTFNRlF6TmpjZ0xURTNPRlF6TmpJZ0xUSTBNMHd6TmpFZ0xUSTBORkV6TlRVZ0xUSTFNQ0F6TkRjZ0xUSTFNRkV6TXpVZ0xUSTFNQ0F6TWprZ0xUSXpPVkV6TWpjZ0xUSXpOU0F6TWpjZ01qVXdWRE15T1NBM016bGFJaTgrUEhCaGRHZ2dhV1E5SWsxS1dDMDBNaTFVUlZndFNTMHhSRFExUlNJZ1pEMGlUVE16SURFMU4xRXpNeUF5TlRnZ01UQTVJRE0wT1ZReU9EQWdORFF4VVRNME1DQTBOREVnTXpjeUlETTRPVkV6TnpNZ016a3dJRE0zTnlBek9UVlVNemc0SURRd05sUTBNRFFnTkRFNFVUUXpPQ0EwTkRJZ05EVXdJRFEwTWxFME5UUWdORFF5SURRMU55QTBNemxVTkRZd0lEUXpORkUwTmpBZ05ESTFJRE01TVNBeE5EbFJNekl3SUMweE16VWdNekl3SUMweE16bFJNekl3SUMweE5EY2dNelkxSUMweE5EaElNemt3VVRNNU5pQXRNVFUySURNNU5pQXRNVFUzVkRNNU15QXRNVGMxVVRNNE9TQXRNVGc0SURNNE15QXRNVGswU0RNM01GRXpNemtnTFRFNU1pQXlOaklnTFRFNU1sRXlNelFnTFRFNU1pQXlNVEVnTFRFNU1sUXhOelFnTFRFNU1sUXhOVGNnTFRFNU0xRXhORE1nTFRFNU15QXhORE1nTFRFNE5WRXhORE1nTFRFNE1pQXhORFVnTFRFM01GRXhORGtnTFRFMU5DQXhOVElnTFRFMU1WUXhOeklnTFRFME9GRXlNakFnTFRFME9DQXlNekFnTFRFME1WRXlNemdnTFRFek5pQXlOVGdnTFRVelZESTNPU0F6TWxFeU56a2dNek1nTWpjeUlESTVVVEl5TkNBdE1UQWdNVGN5SUMweE1GRXhNVGNnTFRFd0lEYzFJRE13VkRNeklERTFO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5E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BNaTFVUlZndFRpMHlNall3SWlCa1BTSk5NVFkySUMweU1UVlVNVFU1SUMweU1UVlVNVFEzSUMweU1USlVNVFF4SUMweU1EUlVNVE01SUMweE9UZFJNVE01SUMweE9UQWdNVFEwSUMweE9ETk1NekEySURFek0wZzNNRkUxTmlBeE5EQWdOVFlnTVRVelVUVTJJREUyT0NBM01pQXhOek5JTXpJM1REUXdOaUF6TWpkSU56SlJOVFlnTXpNeUlEVTJJRE0wTjFFMU5pQXpOakFnTnpBZ016WTNTRFF5TmxFMU9UY2dOekF5SURZd01pQTNNRGRSTmpBMUlEY3hOaUEyTVRnZ056RTJVVFl5TlNBM01UWWdOak13SURjeE1sUTJNellnTnpBelZEWXpPQ0EyT1RaUk5qTTRJRFk1TWlBME56RWdNelkzU0Rjd04xRTNNaklnTXpVNUlEY3lNaUF6TkRkUk56SXlJRE16TmlBM01EZ2dNekk0VERRMU1TQXpNamRNTXpjeElERTNNMGczTURoUk56SXlJREUyTXlBM01qSWdNVFV6VVRjeU1pQXhOREFnTnpBM0lERXpNMGd6TlRGUk1UYzFJQzB5TVRBZ01UY3dJQzB5TVRKUk1UWTJJQzB5TVRVZ01UVTVJQzB5TVRW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XpOeUlnZUd4cGJtczZhSEpsWmowaUkwMUtXQzAwTWkxVVJWZ3RTUzB4UkRRek55SXZQand2Wno0OFp5QmtZWFJoTFcxdGJDMXViMlJsUFNKVVpWaEJkRzl0SWlCMGNtRnVjMlp2Y20wOUluUnlZVzV6YkdGMFpTZzROakVzTFRFMU1Da2djMk5oYkdVb01DNDNNRGNwSWlCa1lYUmhMVzFxZUMxMFpYaGpiR0Z6Y3owaVQxSkVJajQ4WnlCa1lYUmhMVzF0YkMxdWIyUmxQU0p0YVNJK1BIVnpaU0JrWVhSaExXTTlJakZFTkRORklpQjRiR2x1YXpwb2NtVm1QU0lqVFVwWUxUUXlMVlJGV0MxSkxURkVORE5GSWk4K1BDOW5QanhuSUdSaGRHRXRiVzFzTFc1dlpHVTlJbTFwSWlCMGNtRnVjMlp2Y20wOUluUnlZVzV6YkdGMFpTZzRPRGtzTUNraVBqeDFjMlVnWkdGMFlTMWpQU0l4UkRRelJpSWdlR3hwYm1zNmFISmxaajBpSTAxS1dDMDBNaTFVUlZndFNTMHhSRFF6UmlJdlBqd3ZaejQ4TDJjK1BDOW5QanhuSUdSaGRHRXRiVzFzTFc1dlpHVTlJbTF2SWlCMGNtRnVjMlp2Y20wOUluUnlZVzV6YkdGMFpTZ3lNREl4TGpJc01Da2lQangxYzJVZ1pHRjBZUzFqUFNJeU9DSWdlR3hwYm1zNmFISmxaajBpSTAxS1dDMDBNaTFVUlZndFRpMHlPQ0l2UGp3dlp6NDhaeUJrWVhSaExXMXRiQzF1YjJSbFBTSnRhU0lnZEhKaGJuTm1iM0p0UFNKMGNtRnVjMnhoZEdVb01qUXhNQzR5TERBcElqNDhkWE5sSUdSaGRHRXRZejBpTVVRME5VUWlJSGhzYVc1ck9taHlaV1k5SWlOTlNsZ3ROREl0VkVWWUxVa3RNVVEwTlVRaUx6NDhMMmMrUEdjZ1pHRjBZUzF0Yld3dGJtOWtaVDBpYlc4aUlIUnlZVzV6Wm05eWJUMGlkSEpoYm5Oc1lYUmxLREk1TVRNdU1pd3dLU0krUEhWelpTQmtZWFJoTFdNOUlqSXdNVFlpSUhoc2FXNXJPbWh5WldZOUlpTk5TbGd0TkRJdFZFVllMVTR0TWpBeE5pSXZQand2Wno0OFp5QmtZWFJoTFcxdGJDMXViMlJsUFNKdGFTSWdkSEpoYm5ObWIzSnRQU0owY21GdWMyeGhkR1VvTXpReE15NHlMREFwSWo0OGRYTmxJR1JoZEdFdFl6MGlNVVEwTlVVaUlIaHNhVzVyT21oeVpXWTlJaU5OU2xndE5ESXRWRVZZTFVrdE1VUTBOVVVpTHo0OEwyYytQR2NnWkdGMFlTMXRiV3d0Ym05a1pUMGliVzhpSUhSeVlXNXpabTl5YlQwaWRISmhibk5zWVhSbEtETTROek11TWl3d0tTSStQSFZ6WlNCa1lYUmhMV005SWpJNUlpQjRiR2x1YXpwb2NtVm1QU0lqVFVwWUxUUXlMVlJGV0MxT0xUSTVJaTgrUEM5blBqeG5JR1JoZEdFdGJXMXNMVzV2WkdVOUltMXZJaUIwY21GdWMyWnZjbTA5SW5SeVlXNXpiR0YwWlNnME5UTTVMamtzTUNraVBqeDFjMlVnWkdGMFlTMWpQU0l5TWpZd0lpQjRiR2x1YXpwb2NtVm1QU0lqVFVwWUxUUXlMVlJGV0MxT0xUSXlOakFpTHo0OEwyYytQR2NnWkdGMFlTMXRiV3d0Ym05a1pUMGliWE4xWWlJZ2RISmhibk5tYjNKdFBTSjBjbUZ1YzJ4aGRHVW9OVFU1TlM0M0xEQXBJajQ4WnlCa1lYUmhMVzF0YkMxdWIyUmxQU0p0YVNJK1BIVnpaU0JrWVhSaExXTTlJakZFTkRNM0lpQjRiR2x1YXpwb2NtVm1QU0lqVFVwWUxUUXlMVlJGV0MxSkxURkVORE0zSWk4K1BDOW5QanhuSUdSaGRHRXRiVzFzTFc1dlpHVTlJbFJsV0VGMGIyMGlJSFJ5WVc1elptOXliVDBpZEhKaGJuTnNZWFJsS0RnMk1Td3RNVFV3S1NCelkyRnNaU2d3TGpjd055a2lJR1JoZEdFdGJXcDRMWFJsZUdOc1lYTnpQU0pQVWtRaVBqeG5JR1JoZEdFdGJXMXNMVzV2WkdVOUltMXBJajQ4ZFhObElHUmhkR0V0WXowaU1VUTBNMFVpSUhoc2FXNXJPbWh5WldZOUlpTk5TbGd0TkRJdFZFVllMVWt0TVVRME0wVWlMejQ4TDJjK1BHY2daR0YwWVMxdGJXd3RibTlrWlQwaWJXa2lJSFJ5WVc1elptOXliVDBpZEhKaGJuTnNZWFJsS0RnNE9Td3dLU0krUEhWelpTQmtZWFJoTFdNOUlqRkVORE5HSWlCNGJHbHVhenBvY21WbVBTSWpUVXBZTFRReUxWUkZXQzFKTFRGRU5ETkdJaTgrUEM5blBqd3ZaejQ4TDJjK1BHY2daR0YwWVMxdGJXd3RibTlrWlQwaWJXOGlJSFJ5WVc1elptOXliVDBpZEhKaGJuTnNZWFJsS0RjMk1UWXVPU3d3S1NJK1BIVnpaU0JrWVhSaExXTTlJakk0SWlCNGJHbHVhenBvY21WbVBTSWpUVXBZTFRReUxWUkZXQzFPTFRJNElpOCtQQzluUGp4bklHUmhkR0V0Ylcxc0xXNXZaR1U5SW0xcElpQjBjbUZ1YzJadmNtMDlJblJ5WVc1emJHRjBaU2c0TURBMUxqa3NNQ2tpUGp4MWMyVWdaR0YwWVMxalBTSXhSRFExUlNJZ2VHeHBibXM2YUhKbFpqMGlJMDFLV0MwME1pMVVSVmd0U1MweFJEUTFSU0l2UGp3dlp6NDhaeUJrWVhSaExXMXRiQzF1YjJSbFBTSnRieUlnZEhKaGJuTm1iM0p0UFNKMGNtRnVjMnhoZEdVb09EUTJOUzQ1TERBcElqNDhkWE5sSUdSaGRHRXRZejBpTWpBeE5pSWdlR3hwYm1zNmFISmxaajBpSTAxS1dDMDBNaTFVUlZndFRpMHlNREUySWk4K1BDOW5QanhuSUdSaGRHRXRiVzFzTFc1dlpHVTlJbTFwSWlCMGNtRnVjMlp2Y20wOUluUnlZVzV6YkdGMFpTZzRPVFkxTGprc01Da2lQangxYzJVZ1pHRjBZUzFqUFNJeFJEUTFSQ0lnZUd4cGJtczZhSEpsWmowaUkwMUtXQzAwTWkxVVJWZ3RTUzB4UkRRMVJDSXZQand2Wno0OFp5QmtZWFJoTFcxdGJDMXViMlJsUFNKdGJ5SWdkSEpoYm5ObWIzSnRQU0owY21GdWMyeGhkR1VvT1RRMk9DNDVMREFwSWo0OGRYTmxJR1JoZEdFdFl6MGlNamtpSUhoc2FXNXJPbWh5WldZOUlpTk5TbGd0TkRJdFZFVllMVTR0TWpraUx6NDhMMmMrUEM5blBqd3ZaejQ4TDNOMlp6ND0iLAoJIlJlYWxWaWV3U2l6ZUpzb24iIDogIntcImhlaWdodFwiOjM1Ny4xNDI4NjgwNDE5OTIyLFwid2lkdGhcIjozNDgyLjE0Mjk0NDMzNTkzNzV9Igp9Cg=="/>
    </extobj>
    <extobj name="2384804F-3998-4D57-9195-F3826E402611-50">
      <extobjdata type="2384804F-3998-4D57-9195-F3826E402611" data="ewoJIkltZ1NldHRpbmdKc29uIiA6ICJ7XCJoZWlnaHRcIjoyOC41NzE0Mjg1NzE0Mjg1NyxcIndpZHRoXCI6MjgwLjM1NzE0Mjg1NzE0MjgzfSIsCgkiTGF0ZXgiIDogInpfcSh4KSA9IGVfaywgIGsgPSBcXGFyZyBcXG1pbiBfaiBcXHx6X2UoeCkgLSBlX2pcXHxfMiIsCgkiTGF0ZXhJbWdCYXNlNjQiIDogIlBITjJaeUI0Yld4dWN6MGlhSFIwY0RvdkwzZDNkeTUzTXk1dmNtY3ZNakF3TUM5emRtY2lJSGRwWkhSb1BTSXpOUzQ1TlRabGVDSWdhR1ZwWjJoMFBTSXpMalk0TldWNElpQnliMnhsUFNKcGJXY2lJR1p2WTNWellXSnNaVDBpWm1Gc2MyVWlJSFpwWlhkQ2IzZzlJakFnTFRjMU1DQXhOVGc1TWk0MklERTJNamd1TmlJZ2VHMXNibk02ZUd4cGJtczlJbWgwZEhBNkx5OTNkM2N1ZHpNdWIzSm5MekU1T1RrdmVHeHBibXNpSUdGeWFXRXRhR2xrWkdWdVBTSjBjblZsSWlCemRIbHNaVDBpZG1WeWRHbGpZV3d0WVd4cFoyNDZJQzB4TGprNE9HVjRPeUJ0WVhndGQybGtkR2c2SURrNEpUc2lQanhrWldaelBqeHdZWFJvSUdsa1BTSk5TbGd0TVRB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IQmhkR2dnYVdROUlrMUtXQzB4TUMxVVJWZ3RTUzB4UkRRMVJTSWdaRDBpVFRNeklERTFOMUV6TXlBeU5UZ2dNVEE1SURNME9WUXlPREFnTkRReFVUTTBNQ0EwTkRFZ016Y3lJRE00T1ZFek56TWdNemt3SURNM055QXpPVFZVTXpnNElEUXdObFEwTURRZ05ERTRVVFF6T0NBME5ESWdORFV3SURRME1sRTBOVFFnTkRReUlEUTFOeUEwTXpsVU5EWXdJRFF6TkZFME5qQWdOREkxSURNNU1TQXhORGxSTXpJd0lDMHhNelVnTXpJd0lDMHhNemxSTXpJd0lDMHhORGNnTXpZMUlDMHhORGhJTXprd1VUTTVOaUF0TVRVMklETTVOaUF0TVRVM1ZETTVNeUF0TVRjMVVUTTRPU0F0TVRnNElETTRNeUF0TVRrMFNETTNNRkV6TXprZ0xURTVNaUF5TmpJZ0xURTVNbEV5TXpRZ0xURTVNaUF5TVRFZ0xURTVNbFF4TnpRZ0xURTVNbFF4TlRjZ0xURTVNMUV4TkRNZ0xURTVNeUF4TkRNZ0xURTROVkV4TkRNZ0xURTRNaUF4TkRVZ0xURTNNRkV4TkRrZ0xURTFOQ0F4TlRJZ0xURTFNVlF4TnpJZ0xURTBPRkV5TWpBZ0xURTBPQ0F5TXpBZ0xURTBNVkV5TXpnZ0xURXpOaUF5TlRnZ0xUVXpWREkzT1NBek1sRXlOemtnTXpNZ01qY3lJREk1VVRJeU5DQXRNVEFnTVRjeUlDMHhNRkV4TVRjZ0xURXdJRGMxSURNd1ZETXpJREUxTj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VEF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d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EV3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VRB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E1D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HhNQzFVUlZndFNTMHhSRFExT0NJZ1pEMGlUVEV5TVNBMk5EZFJNVEl4SURZMU55QXhNalVnTmpjd1ZERXpOeUEyT0ROUk1UTTRJRFk0TXlBeU1Ea2dOamc0VkRJNE1pQTJPVFJSTWprMElEWTVOQ0F5T1RRZ05qZzJVVEk1TkNBMk56a2dNalEwSURRM04xRXhPVFFnTWpjNUlERTVOQ0F5TnpKUk1qRXpJREk0TWlBeU1qTWdNamt4VVRJME55QXpNRGtnTWpreUlETTFORlF6TmpJZ05ERTFVVFF3TWlBME5ESWdORE00SURRME1sRTBOamdnTkRReUlEUTROU0EwTWpOVU5UQXpJRE0yT1ZFMU1ETWdNelEwSURRNU5pQXpNamRVTkRjM0lETXdNbFEwTlRZZ01qa3hWRFF6T0NBeU9EaFJOREU0SURJNE9DQTBNRFlnTWprNVZETTVOQ0F6TWpoUk16azBJRE0xTXlBME1UQWdNelk1VkRRME1pQXpPVEJNTkRVNElETTVNMUUwTkRZZ05EQTFJRFF6TkNBME1EVklORE13VVRNNU9DQTBNRElnTXpZM0lETTRNRlF5T1RRZ016RTJWREl5T0NBeU5UVlJNak13SURJMU5DQXlORE1nTWpVeVZESTJOeUF5TkRaVU1qa3pJREl6T0ZRek1qQWdNakkwVkRNME1pQXlNRFpVTXpVNUlERTRNRlF6TmpVZ01UUTNVVE0yTlNBeE16QWdNell3SURFd05sUXpOVFFnTmpaUk16VTBJREkySURNNE1TQXlObEUwTWprZ01qWWdORFU1SURFME5WRTBOakVnTVRVeklEUTNPU0F4TlROSU5EZ3pVVFE1T1NBeE5UTWdORGs1SURFME5GRTBPVGtnTVRNNUlEUTVOaUF4TXpCUk5EVTFJQzB4TVNBek56Z2dMVEV4VVRNek15QXRNVEVnTXpBMUlERTFWREkzTnlBNU1GRXlOemNnTVRBNElESTRNQ0F4TWpGVU1qZ3pJREUwTlZFeU9ETWdNVFkzSURJMk9TQXhPRE5VTWpNMElESXdObFF5TURBZ01qRTNWREU0TWlBeU1qQklNVGd3VVRFMk9DQXhOemdnTVRVNUlERXpPVlF4TkRVZ09ERlVNVE0ySURRMFZERXlPU0F5TUZReE1qSWdOMVF4TVRFZ0xUSlJPVGdnTFRFeElEZ3pJQzB4TVZFMk5pQXRNVEVnTlRjZ0xURlVORGdnTVRaUk5EZ2dNallnT0RVZ01UYzJWREUxT0NBME56Rk1NVGsxSURZeE5sRXhPVFlnTmpJNUlERTRPQ0EyTXpKVU1UUTVJRFl6TjBneE5EUlJNVE0wSURZek55QXhNekVnTmpNM1ZERXlOQ0EyTkRCVU1USXhJRFkwTjFvaUx6NDhjR0YwYUNCcFpEMGlUVXBZTFRFd0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VRB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hNQzFVUlZndFRpMDNNaUlnWkQwaVRUTTJJRFEyU0RVd1VUZzVJRFEySURrM0lEWXdWalk0VVRrM0lEYzNJRGszSURreFZEazRJREV5TWxRNU9DQXhOakZVT1RnZ01qQXpVVGs0SURJek5DQTVPQ0F5TmpsVU9UZ2dNekk0VERrM0lETTFNVkU1TkNBek56QWdPRE1nTXpjMlZETTRJRE00TlVneU1GWTBNRGhSTWpBZ05ETXhJREl5SURRek1Vd3pNaUEwTXpKUk5ESWdORE16SURZd0lEUXpORlE1TmlBME16WlJNVEV5SURRek55QXhNekVnTkRNNFZERTJNQ0EwTkRGVU1UY3hJRFEwTWtneE56UldNemN6VVRJeE15QTBOREVnTWpjeElEUTBNVWd5TnpkUk16SXlJRFEwTVNBek5ETWdOREU1VkRNMk5DQXpOek5STXpZMElETTFNaUF6TlRFZ016TTNWRE14TXlBek1qSlJNamc0SURNeU1pQXlOellnTXpNNFZESTJNeUF6TnpKUk1qWXpJRE00TVNBeU5qVWdNemc0VkRJM01DQTBNREJVTWpjeklEUXdOVkV5TnpFZ05EQTNJREkxTUNBME1ERlJNak0wSURNNU15QXlNallnTXpnMlVURTNPU0F6TkRFZ01UYzVJREl3TjFZeE5UUlJNVGM1SURFME1TQXhOemtnTVRJM1ZERTNPU0F4TURGVU1UZ3dJRGd4VkRFNE1DQTJObFkyTVZFeE9ERWdOVGtnTVRneklEVTNWREU0T0NBMU5GUXhPVE1nTlRGVU1qQXdJRFE1VkRJd055QTBPRlF5TVRZZ05EZFVNakkxSURRM1ZESXpOU0EwTmxReU5EVWdORFpJTWpjMlZqQklNalkzVVRJME9TQXpJREUwTUNBelVUTTNJRE1nTWpnZ01FZ3lNRlkwTmtnek5sb2lMejQ4Y0dGMGFDQnBaRDBpVFVwWUxURXd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Fd0xWUkZXQzFPTFRJd05qRWlJR1E5SWlJdlBqeHdZWFJvSUdsa1BTSk5TbGd0TVRBdFZFVllMVTR0TmtR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16VXhJRFEwTWlBek5qUWdORFF3VkRNNE55QTBNelJVTkRBMklEUXlObFEwTWpFZ05ERTNWRFF6TWlBME1EWlVORFF4SURNNU5WUTBORGdnTXpnMFZEUTFNaUF6TnpSVU5EVTFJRE0yTmt3ME5UY2dNell4VERRMk1DQXpOalZSTkRZeklETTJPU0EwTmpZZ016Y3pWRFEzTlNBek9EUlVORGc0SURNNU4xUTFNRE1nTkRFd1ZEVXlNeUEwTWpKVU5UUTJJRFF6TWxRMU56SWdORE01VkRZd015QTBOREpSTnpJNUlEUTBNaUEzTkRBZ016STVVVGMwTVNBek1qSWdOelF4SURFNU1GWXhNRFJSTnpReElEWTJJRGMwTXlBMU9WUTNOVFFnTkRsUk56YzFJRFEySURnd015QTBOa2c0TVRsV01FZzRNVEZNTnpnNElERlJOelkwSURJZ056TTNJREpVTmprNUlETlJOVGsySURNZ05UZzNJREJJTlRjNVZqUTJTRFU1TlZFMk5UWWdORFlnTmpVMklEWXlVVFkxTnlBMk5DQTJOVGNnTWpBd1VUWTFOaUF6TXpVZ05qVTFJRE0wTTFFMk5Ea2dNemN4SURZek5TQXpPRFZVTmpFeElEUXdNbFExT0RVZ05EQTBVVFUwTUNBME1EUWdOVEEySURNM01GRTBOemtnTXpReklEUTNNaUF6TVRWVU5EWTBJREl6TWxZeE5qaFdNVEE0VVRRMk5DQTNPQ0EwTmpVZ05qaFVORFk0SURVM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RXdMVlJGV0MxT0xUWTVJaUJrUFNKTk5qa2dOakE1VVRZNUlEWXpOeUE0TnlBMk5UTlVNVE14SURZMk9WRXhOVFFnTmpZM0lERTNNU0EyTlRKVU1UZzRJRFl3T1ZFeE9EZ2dOVGM1SURFM01TQTFOalJVTVRJNUlEVTBPVkV4TURRZ05UUTVJRGczSURVMk5GUTJPU0EyTURsYVRUSTBOeUF3VVRJek1pQXpJREUwTXlBelVURXpNaUF6SURFd05pQXpWRFUySURGTU16UWdNRWd5TmxZME5rZzBNbEUzTUNBME5pQTVNU0EwT1ZFeE1EQWdOVE1nTVRBeUlEWXdWREV3TkNBeE1ESldNakExVmpJNU0xRXhNRFFnTXpRMUlERXdNaUF6TlRsVU9EZ2dNemM0VVRjMElETTROU0EwTVNBek9EVklNekJXTkRBNFVUTXdJRFF6TVNBek1pQTBNekZNTkRJZ05ETXlVVFV5SURRek15QTNNQ0EwTXpSVU1UQTJJRFF6TmxFeE1qTWdORE0zSURFME1pQTBNemhVTVRjeElEUTBNVlF4T0RJZ05EUXlTREU0TlZZMk1sRXhPVEFnTlRJZ01UazNJRFV3VkRJek1pQTBOa2d5TlRWV01FZ3lORGRhSWk4K1BIQmhkR2dnYVdROUlrMUtXQzB4TUM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EV3TFZSRldDMUpMVEZFTkRVM0lpQmtQU0pOTWprM0lEVTVObEV5T1RjZ05qSTNJRE14T0NBMk5EUlVNell4SURZMk1WRXpOemdnTmpZeElETTRPU0EyTlRGVU5EQXpJRFl5TTFFME1ETWdOVGsxSURNNE5DQTFOelpVTXpRd0lEVTFOMUV6TWpJZ05UVTNJRE14TUNBMU5qZFVNamszSURVNU5scE5Namc0SURNM05sRXlPRGdnTkRBMUlESTJNaUEwTURWUk1qUXdJRFF3TlNBeU1qQWdNemt6VkRFNE5TQXpOakpVTVRZeElETXlOVlF4TkRRZ01qa3pUREV6TnlBeU56bFJNVE0xSURJM09DQXhNakVnTWpjNFNERXdOMUV4TURFZ01qZzBJREV3TVNBeU9EWlVNVEExSURJNU9WRXhNallnTXpRNElERTJOQ0F6T1RGVU1qVXlJRFEwTVZFeU5UTWdORFF4SURJMk1DQTBOREZVTWpjeUlEUTBNbEV5T1RZZ05EUXhJRE14TmlBME16SlJNelF4SURReE9DQXpOVFFnTkRBeFZETTJOeUF6TkRoV016TXlURE14T0NBeE16TlJNalkzSUMwMk55QXlOalFnTFRjMVVUSTBOaUF0TVRJMUlERTVOQ0F0TVRZMFZEYzFJQzB5TURSUk1qVWdMVEl3TkNBM0lDMHhPRE5VTFRFeUlDMHhNemRSTFRFeUlDMHhNVEFnTnlBdE9URlVOVE1nTFRjeFVUY3dJQzAzTVNBNE1pQXRPREZVT1RVZ0xURXhNbEU1TlNBdE1UUTRJRFl6SUMweE5qZFJOamtnTFRFMk9DQTNOeUF0TVRZNFVURXhNU0F0TVRZNElERXpPU0F0TVRRd1ZERTRNaUF0TnpSTU1Ua3pJQzB6TWxFeU1EUWdNVEVnTWpFNUlEY3lWREkxTVNBeE9UZFVNamM0SURNd09GUXlPRGtnTXpZMVVUSTRPU0F6TnpJZ01qZzRJRE0zTmxvaUx6NDhjR0YwYUNCcFpEMGlUVXBZTFRFd0xWUkZXQzFPTFRJd01UWWlJR1E5SWsweE16TWdOek0yVVRFek9DQTNOVEFnTVRVeklEYzFNRkV4TmpRZ056VXdJREUzTUNBM016bFJNVGN5SURjek5TQXhOeklnTWpVd1ZERTNNQ0F0TWpNNVVURTJOQ0F0TWpVd0lERTFNaUF0TWpVd1VURTBOQ0F0TWpVd0lERXpPQ0F0TWpRMFRERXpOeUF0TWpRelVURXpNeUF0TWpReElERXpNeUF0TVRjNVZERXpNaUF5TlRCUk1UTXlJRGN6TVNBeE16TWdOek0yV2swek1qa2dOek01VVRNek5DQTNOVEFnTXpRMklEYzFNRkV6TlRNZ056VXdJRE0yTVNBM05EUk1Nell5SURjME0xRXpOallnTnpReElETTJOaUEyTnpsVU16WTNJREkxTUZRek5qY2dMVEUzT0ZRek5qSWdMVEkwTTB3ek5qRWdMVEkwTkZFek5UVWdMVEkxTUNBek5EY2dMVEkxTUZFek16VWdMVEkxTUNBek1qa2dMVEl6T1ZFek1qY2dMVEl6TlNBek1qY2dNalV3VkRNeU9TQTNNemxhSWk4K1BIQmhkR2dnYVdROUlrMUtXQzB4TUMxVVJWZ3RUaTB5TWpFeUlpQmtQU0pOT0RRZ01qTTNWRGcwSURJMU1GUTVPQ0F5TnpCSU5qYzVVVFk1TkNBeU5qSWdOamswSURJMU1GUTJOemtnTWpNd1NEazRVVGcwSURJek55QTROQ0F5TlRCYUlpOCtQSEJoZEdnZ2FXUTlJazFLV0MweE1D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JaVBqeG5JR1JoZEdFdGJXMXNMVzV2WkdVOUltMXBJajQ4ZFhObElHUmhkR0V0WXowaU1VUTBOamNpSUhoc2FXNXJPbWh5WldZOUlpTk5TbGd0TVRBdFZFVllMVWt0TVVRME5qY2lMejQ4TDJjK1BHY2daR0YwWVMxdGJXd3RibTlrWlQwaWJXa2lJSFJ5WVc1elptOXliVDBpZEhKaGJuTnNZWFJsS0RRNU9Dd3RNVFV3S1NCelkyRnNaU2d3TGpjd055a2lQangxYzJVZ1pHRjBZUzFqUFNJeFJEUTFSU0lnZUd4cGJtczZhSEpsWmowaUkwMUtXQzB4TUMxVVJWZ3RTUzB4UkRRMVJTSXZQand2Wno0OEwyYytQR2NnWkdGMFlTMXRiV3d0Ym05a1pUMGliVzhpSUhSeVlXNXpabTl5YlQwaWRISmhibk5zWVhSbEtEZzNNeTR6TERBcElqNDhkWE5sSUdSaGRHRXRZejBpTWpnaUlIaHNhVzVyT21oeVpXWTlJaU5OU2xndE1UQXRWRVZZTFU0dE1qZ2lMejQ4TDJjK1BHY2daR0YwWVMxdGJXd3RibTlrWlQwaWJXa2lJSFJ5WVc1elptOXliVDBpZEhKaGJuTnNZWFJsS0RFeU5qSXVNeXd3S1NJK1BIVnpaU0JrWVhSaExXTTlJakZFTkRZMUlpQjRiR2x1YXpwb2NtVm1QU0lqVFVwWUxURXdMVlJGV0MxSkxURkVORFkxSWk4K1BDOW5QanhuSUdSaGRHRXRiVzFzTFc1dlpHVTlJbTF2SWlCMGNtRnVjMlp2Y20wOUluUnlZVzV6YkdGMFpTZ3hPRE0wTGpNc01Da2lQangxYzJVZ1pHRjBZUzFqUFNJeU9TSWdlR3hwYm1zNmFISmxaajBpSTAxS1dDMHhNQzFVUlZndFRpMHlPU0l2UGp3dlp6NDhaeUJrWVhSaExXMXRiQzF1YjJSbFBTSnRieUlnZEhKaGJuTm1iM0p0UFNKMGNtRnVjMnhoZEdVb01qVXdNU3d3S1NJK1BIVnpaU0JrWVhSaExXTTlJak5FSWlCNGJHbHVhenBvY21WbVBTSWpUVXBZTFRFd0xWUkZXQzFPTFRORUlpOCtQQzluUGp4bklHUmhkR0V0Ylcxc0xXNXZaR1U5SW0xemRXSWlJSFJ5WVc1elptOXliVDBpZEhKaGJuTnNZWFJsS0RNMU5UWXVPQ3d3S1NJK1BHY2daR0YwWVMxdGJXd3RibTlrWlQwaWJXa2lQangxYzJVZ1pHRjBZUzFqUFNJeFJEUTFNaUlnZUd4cGJtczZhSEpsWmowaUkwMUtXQzB4TUMxVVJWZ3RTUzB4UkRRMU1pSXZQand2Wno0OFp5QmtZWFJoTFcxdGJDMXViMlJsUFNKdGFTSWdkSEpoYm5ObWIzSnRQU0owY21GdWMyeGhkR1VvTkRrNUxDMHhOVEFwSUhOallXeGxLREF1TnpBM0tTSStQSFZ6WlNCa1lYUmhMV005SWpGRU5EVTRJaUI0YkdsdWF6cG9jbVZtUFNJalRVcFlMVEV3TFZSRldDMUpMVEZFTkRVNElpOCtQQzluUGp3dlp6NDhaeUJrWVhSaExXMXRiQzF1YjJSbFBTSnRieUlnZEhKaGJuTm1iM0p0UFNKMGNtRnVjMnhoZEdVb05EUTNOQzR5TERBcElqNDhkWE5sSUdSaGRHRXRZejBpTWtNaUlIaHNhVzVyT21oeVpXWTlJaU5OU2xndE1UQXRWRVZZTFU0dE1rTWlMejQ4TDJjK1BHY2daR0YwWVMxdGJXd3RibTlrWlQwaWJXa2lJSFJ5WVc1elptOXliVDBpZEhKaGJuTnNZWFJsS0RRNU1UZ3VPU3d3S1NJK1BIVnpaU0JrWVhSaExXTTlJakZFTkRVNElpQjRiR2x1YXpwb2NtVm1QU0lqVFVwWUxURXdMVlJGV0MxSkxURkVORFU0SWk4K1BDOW5QanhuSUdSaGRHRXRiVzFzTFc1dlpHVTlJbTF2SWlCMGNtRnVjMlp2Y20wOUluUnlZVzV6YkdGMFpTZzFOekUzTGpjc01Da2lQangxYzJVZ1pHRjBZUzFqUFNJelJDSWdlR3hwYm1zNmFISmxaajBpSTAxS1dDMHhNQzFVUlZndFRpMHpSQ0l2UGp3dlp6NDhaeUJrWVhSaExXMXRiQzF1YjJSbFBTSnRhU0lnZEhKaGJuTm1iM0p0UFNKMGNtRnVjMnhoZEdVb05qYzNNeTQwTERBcElqNDhkWE5sSUdSaGRHRXRZejBpTmpFaUlIaHNhVzVyT21oeVpXWTlJaU5OU2xndE1UQXRWRVZZTFU0dE5qRWlMejQ4ZFhObElHUmhkR0V0WXowaU56SWlJSGhzYVc1ck9taHlaV1k5SWlOTlNsZ3RNVEF0VkVWWUxVNHROeklpSUhSeVlXNXpabTl5YlQwaWRISmhibk5zWVhSbEtEVXdNQ3d3S1NJdlBqeDFjMlVnWkdGMFlTMWpQU0kyTnlJZ2VHeHBibXM2YUhKbFpqMGlJMDFLV0MweE1DMVVSVmd0VGkwMk55SWdkSEpoYm5ObWIzSnRQU0owY21GdWMyeGhkR1VvT0RreUxEQXBJaTgrUEM5blBqeG5JR1JoZEdFdGJXMXNMVzV2WkdVOUltMXZJaUIwY21GdWMyWnZjbTA5SW5SeVlXNXpiR0YwWlNnNE1UWTFMalFzTUNraVBqeDFjMlVnWkdGMFlTMWpQU0l5TURZeElpQjRiR2x1YXpwb2NtVm1QU0lqVFVwWUxURXdMVlJGV0MxT0xUSXdOakVpTHo0OEwyYytQR2NnWkdGMFlTMXRiV3d0Ym05a1pUMGliWFZ1WkdWeUlpQjBjbUZ1YzJadmNtMDlJblJ5WVc1emJHRjBaU2c0TXpNeUxqRXNNQ2tpUGp4bklHUmhkR0V0Ylcxc0xXNXZaR1U5SW0xdklqNDhkWE5sSUdSaGRHRXRZejBpTmtRaUlIaHNhVzVyT21oeVpXWTlJaU5OU2xndE1UQXRWRVZZTFU0dE5rUWlMejQ4ZFhObElHUmhkR0V0WXowaU5qa2lJSGhzYVc1ck9taHlaV1k5SWlOTlNsZ3RNVEF0VkVWWUxVNHROamtpSUhSeVlXNXpabTl5YlQwaWRISmhibk5zWVhSbEtEZ3pNeXd3S1NJdlBqeDFjMlVnWkdGMFlTMWpQU0kyUlNJZ2VHeHBibXM2YUhKbFpqMGlJMDFLV0MweE1DMVVSVmd0VGkwMlJTSWdkSEpoYm5ObWIzSnRQU0owY21GdWMyeGhkR1VvTVRFeE1Td3dLU0l2UGp3dlp6NDhaeUJrWVhSaExXMXRiQzF1YjJSbFBTSnRhU0lnZEhKaGJuTm1iM0p0UFNKMGNtRnVjMnhoZEdVb05qZzNMamdzTFRZek5DNDBLU0J6WTJGc1pTZ3dMamN3TnlraVBqeDFjMlVnWkdGMFlTMWpQU0l4UkRRMU55SWdlR3hwYm1zNmFISmxaajBpSTAxS1dDMHhNQzFVUlZndFNTMHhSRFExTnlJdlBqd3ZaejQ4TDJjK1BHY2daR0YwWVMxdGJXd3RibTlrWlQwaWJXOGlJSFJ5WVc1elptOXliVDBpZEhKaGJuTnNZWFJsS0RFd01UWTFMamdzTUNraVBqeDFjMlVnWkdGMFlTMWpQU0l5TURFMklpQjRiR2x1YXpwb2NtVm1QU0lqVFVwWUxURXdMVlJGV0MxT0xUSXdNVFlpTHo0OEwyYytQR2NnWkdGMFlTMXRiV3d0Ym05a1pUMGliWE4xWWlJZ2RISmhibk5tYjNKdFBTSjBjbUZ1YzJ4aGRHVW9NVEEyTmpVdU9Dd3dLU0krUEdjZ1pHRjBZUzF0Yld3dGJtOWtaVDBpYldraVBqeDFjMlVnWkdGMFlTMWpQU0l4UkRRMk55SWdlR3hwYm1zNmFISmxaajBpSTAxS1dDMHhNQzFVUlZndFNTMHhSRFEyTnlJdlBqd3ZaejQ4WnlCa1lYUmhMVzF0YkMxdWIyUmxQU0p0YVNJZ2RISmhibk5tYjNKdFBTSjBjbUZ1YzJ4aGRHVW9ORGs0TEMweE5UQXBJSE5qWVd4bEtEQXVOekEzS1NJK1BIVnpaU0JrWVhSaExXTTlJakZFTkRVeUlpQjRiR2x1YXpwb2NtVm1QU0lqVFVwWUxURXdMVlJGV0MxSkxURkVORFV5SWk4K1BDOW5Qand2Wno0OFp5QmtZWFJoTFcxdGJDMXViMlJsUFNKdGJ5SWdkSEpoYm5ObWIzSnRQU0owY21GdWMyeGhkR1VvTVRFMU5ETXVNeXd3S1NJK1BIVnpaU0JrWVhSaExXTTlJakk0SWlCNGJHbHVhenBvY21WbVBTSWpUVXBZTFRFd0xWUkZXQzFPTFRJNElpOCtQQzluUGp4bklHUmhkR0V0Ylcxc0xXNXZaR1U5SW0xcElpQjBjbUZ1YzJadmNtMDlJblJ5WVc1emJHRjBaU2d4TVRrek1pNHpMREFwSWo0OGRYTmxJR1JoZEdFdFl6MGlNVVEwTmpVaUlIaHNhVzVyT21oeVpXWTlJaU5OU2xndE1UQXRWRVZZTFVrdE1VUTBOalVpTHo0OEwyYytQR2NnWkdGMFlTMXRiV3d0Ym05a1pUMGliVzhpSUhSeVlXNXpabTl5YlQwaWRISmhibk5zWVhSbEtERXlOVEEwTGpNc01Da2lQangxYzJVZ1pHRjBZUzFqUFNJeU9TSWdlR3hwYm1zNmFISmxaajBpSTAxS1dDMHhNQzFVUlZndFRpMHlPU0l2UGp3dlp6NDhaeUJrWVhSaExXMXRiQzF1YjJSbFBTSnRieUlnZEhKaGJuTm1iM0p0UFNKMGNtRnVjMnhoZEdVb01UTXhNVFV1TlN3d0tTSStQSFZ6WlNCa1lYUmhMV005SWpJeU1USWlJSGhzYVc1ck9taHlaV1k5SWlOTlNsZ3RNVEF0VkVWWUxVNHRNakl4TWlJdlBqd3ZaejQ4WnlCa1lYUmhMVzF0YkMxdWIyUmxQU0p0YzNWaUlpQjBjbUZ1YzJadmNtMDlJblJ5WVc1emJHRjBaU2d4TkRFeE5TNDNMREFwSWo0OFp5QmtZWFJoTFcxdGJDMXViMlJsUFNKdGFTSStQSFZ6WlNCa1lYUmhMV005SWpGRU5EVXlJaUI0YkdsdWF6cG9jbVZtUFNJalRVcFlMVEV3TFZSRldDMUpMVEZFTkRVeUlpOCtQQzluUGp4bklHUmhkR0V0Ylcxc0xXNXZaR1U5SW0xcElpQjBjbUZ1YzJadmNtMDlJblJ5WVc1emJHRjBaU2cwT1Rrc0xURTFNQ2tnYzJOaGJHVW9NQzQzTURjcElqNDhkWE5sSUdSaGRHRXRZejBpTVVRME5UY2lJSGhzYVc1ck9taHlaV1k5SWlOTlNsZ3RNVEF0VkVWWUxVa3RNVVEwTlRjaUx6NDhMMmMrUEM5blBqeG5JR1JoZEdFdGJXMXNMVzV2WkdVOUltMXpkV0lpSUhSeVlXNXpabTl5YlQwaWRISmhibk5zWVhSbEtERTBPVFUyTGpFc01Da2lQanhuSUdSaGRHRXRiVzFzTFc1dlpHVTlJbTF2SWo0OGRYTmxJR1JoZEdFdFl6MGlNakF4TmlJZ2VHeHBibXM2YUhKbFpqMGlJMDFLV0MweE1DMVVSVmd0VGkweU1ERTJJaTgrUEM5blBqeG5JR1JoZEdFdGJXMXNMVzV2WkdVOUltMXVJaUIwY21GdWMyWnZjbTA5SW5SeVlXNXpiR0YwWlNnMU16TXNMVEUxTUNrZ2MyTmhiR1VvTUM0M01EY3BJajQ4ZFhObElHUmhkR0V0WXowaU16SWlJSGhzYVc1ck9taHlaV1k5SWlOTlNsZ3RNVEF0VkVWWUxVNHRNeklpTHo0OEwyYytQQzluUGp3dlp6NDhMMmMrUEM5emRtYysiLAoJIlJlYWxWaWV3U2l6ZUpzb24iIDogIntcImhlaWdodFwiOjU3NCxcIndpZHRoXCI6NTYwN30iCn0K"/>
    </extobj>
    <extobj name="2384804F-3998-4D57-9195-F3826E402611-51">
      <extobjdata type="2384804F-3998-4D57-9195-F3826E402611" data="ewoJIkltZ1NldHRpbmdKc29uIiA6ICJ7XCJoZWlnaHRcIjoyMC41MzU3MTQyODU3MTQyODUsXCJ3aWR0aFwiOjQzNy40OTk5OTk5OTk5OTk5NH0iLAoJIkxhdGV4IiA6ICJcXG1hdGhjYWx7TH0gPSBcXGxvZyBwKHh8el9xKHgpKSArIFxcfHNnW3pfZSh4KV1cXCAtIGVcXHxfMl4yICsgXFxiZXRhXFx8el9lKHgpIC0gc2dbZV1cXHxeMl8yIiwKCSJMYXRleEltZ0Jhc2U2NCIgOiAiUEhOMlp5QjRiV3h1Y3owaWFIUjBjRG92TDNkM2R5NTNNeTV2Y21jdk1qQXdNQzl6ZG1jaUlIZHBaSFJvUFNJMU5pNHdPVEZsZUNJZ2FHVnBaMmgwUFNJeUxqWTFaWGdpSUhKdmJHVTlJbWx0WnlJZ1ptOWpkWE5oWW14bFBTSm1ZV3h6WlNJZ2RtbGxkMEp2ZUQwaU1DQXRPRGd6TGprZ01qUTNPVEl1TkNBeE1UY3hMakVpSUhodGJHNXpPbmhzYVc1clBTSm9kSFJ3T2k4dmQzZDNMbmN6TG05eVp5OHhPVGs1TDNoc2FXNXJJaUJoY21saExXaHBaR1JsYmowaWRISjFaU0lnYzNSNWJHVTlJblpsY25ScFkyRnNMV0ZzYVdkdU9pQXRNQzQyTldWNE95QnRZWGd0ZDJsa2RHZzZJRGs0SlRzaVBqeGtaV1p6UGp4d1lYUm9JR2xrUFNKTlNsZ3RNeTFVUlZndFF5MDBReUlnWkQwaVRUWXlJQzB5TWxRME55QXRNakpVTXpJZ0xURXhVVE15SUMweElEVTJJREkwVkRneklEVTFVVEV4TXlBNU5pQXhNemdnTVRjeVZERTRNQ0F6TWpCVU1qTTBJRFEzTTFRek1qTWdOakE1VVRNMk5DQTJORGtnTkRFNUlEWTNOMVExTXpFZ056QTFVVFUxT1NBM01EVWdOVGM0SURZNU5sUTJNRFFnTmpjeFZEWXhOU0EyTkRWVU5qRTRJRFl5TTFZMk1URlJOakU0SURVNE1pQTJNVFVnTlRjeFZEVTVPQ0ExTkRoUk5UZ3hJRFV6TVNBMU5UZ2dOVEl3VkRVeE9DQTFNRGxSTlRBeklEVXdPU0ExTURNZ05USXdVVFV3TXlBMU1qTWdOVEExSURVek5sUTFNRGNnTlRZd1VUVXdOeUExT1RBZ05EazBJRFl4TUZRME5USWdOak13VVRReU15QTJNekFnTkRFd0lEWXhOMUV6TmpjZ05UYzRJRE16TXlBME9USlVNamN4SURNd01WUXlNek1nTVRjd1VUSXhNU0F4TWpNZ01qQTBJREV4TWt3eE9UZ2dNVEF6VERJeU5DQXhNREpSTWpneElERXdNaUF6TmprZ056bFVOVEE1SURVeVNEVXlNMUUxTXpVZ05qUWdOVFEwSURnM1ZEVTNPU0F4TWpoUk5qRTJJREUxTWlBMk5ERWdNVFV5VVRZMU5pQXhOVElnTmpVMklERTBNbEUyTlRZZ01UQXhJRFU0T0NBME1GUTBNek1nTFRJeVVUTTRNU0F0TWpJZ01qZzVJREZVTVRVMklESTRUREUwTVNBeU9Vd3hNekVnTWpCUk1URXhJREFnT0RjZ0xURXh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a01pSUdROUlrMDBNaUEwTmtnMU5sRTVOU0EwTmlBeE1ETWdOakJXTmpoUk1UQXpJRGMzSURFd015QTVNVlF4TURNZ01USTBWREV3TkNBeE5qZFVNVEEwSURJeE4xUXhNRFFnTWpjeVZERXdOQ0F6TWpsUk1UQTBJRE0yTmlBeE1EUWdOREEzVkRFd05DQTBPREpVTVRBMElEVTBNbFF4TURNZ05UZzJWREV3TXlBMk1ETlJNVEF3SURZeU1pQTRPU0EyTWpoVU5EUWdOak0zU0RJMlZqWTJNRkV5TmlBMk9ETWdNamdnTmpnelRETTRJRFk0TkZFME9DQTJPRFVnTmpjZ05qZzJWREV3TkNBMk9EaFJNVEl4SURZNE9TQXhOREVnTmprd1ZERTNNU0EyT1ROVU1UZ3lJRFk1TkVneE9EVldNemM1VVRFNE5TQTJNaUF4T0RZZ05qQlJNVGt3SURVeUlERTVPQ0EwT1ZFeU1Ua2dORFlnTWpRM0lEUTJTREkyTTFZd1NESTFOVXd5TXpJZ01WRXlNRGtnTWlBeE9ETWdNbFF4TkRVZ00xUXhNRGNnTTFRMU55QXhURE0wSURCSU1qWldORFpJTkRKYUlpOCtQSEJoZEdnZ2FXUTlJazFLV0MwekxWUkZXQzFPTFRaR0lpQmtQU0pOTWpnZ01qRTBVVEk0SURNd09TQTVNeUF6TnpoVU1qVXdJRFEwT0ZFek5EQWdORFE0SURRd05TQXpPREJVTkRjeElESXhOVkUwTnpFZ01USXdJRFF3TnlBMU5WUXlOVEFnTFRFd1VURTFNeUF0TVRBZ09URWdOVGRVTWpnZ01qRTBXazB5TlRBZ016QlJNemN5SURNd0lETTNNaUF4T1ROV01qSTFWakkxTUZFek56SWdNamN5SURNM01TQXlPRGhVTXpZMElETXlObFF6TkRnZ016WXlWRE14TnlBek9UQlVNalk0SURReE1GRXlOak1nTkRFeElESTFNaUEwTVRGUk1qSXlJRFF4TVNBeE9UVWdNems1VVRFMU1pQXpOemNnTVRNNUlETXpPRlF4TWpZZ01qUTJWakl5TmxFeE1qWWdNVE13SURFME5TQTVNVkV4TnpjZ016QWdNalV3SURNd1dpSXZQanh3WVhSb0lHbGtQU0pOU2xndE15MVVSVmd0VGkwMk55SWdaRDBpVFRNeU9TQTBNRGxSTXpjeklEUTFNeUEwTWprZ05EVXpVVFExT1NBME5UTWdORGN5SURRek5GUTBPRFVnTXprMlVUUTROU0F6T0RJZ05EYzJJRE0zTVZRME5Ea2dNell3VVRReE5pQXpOakFnTkRFeUlETTVNRkUwTVRBZ05EQTBJRFF4TlNBME1URlJOREUxSURReE1pQTBNVFlnTkRFMFZqUXhOVkV6T0RnZ05ERXlJRE0yTXlBek9UTlJNelUxSURNNE9DQXpOVFVnTXpnMlVUTTFOU0F6T0RVZ016VTVJRE00TVZRek5qZ2dNelk1VkRNM09TQXpOVEZVTXpnNElETXlOVlF6T1RJZ01qa3lVVE01TWlBeU16QWdNelF6SURFNE4xUXlNaklnTVRRelVURTNNaUF4TkRNZ01USXpJREUzTVZFeE1USWdNVFV6SURFeE1pQXhNek5STVRFeUlEazRJREV6T0NBNE1WRXhORGNnTnpVZ01UVTFJRGMxVkRJeU55QTNNMUV6TVRFZ056SWdNek0xSURZM1VUTTVOaUExT0NBME16RWdNalpSTkRjd0lDMHhNeUEwTnpBZ0xUY3lVVFEzTUNBdE1UTTVJRE01TWlBdE1UYzFVVE16TWlBdE1qQTJJREkxTUNBdE1qQTJVVEUyTnlBdE1qQTJJREV3TnlBdE1UYzFVVEk1SUMweE5EQWdNamtnTFRjMVVUSTVJQzB6T1NBMU1DQXRNVFZVT1RJZ01UaE1NVEF6SURJMFVUWTNJRFUxSURZM0lERXdPRkUyTnlBeE5UVWdPVFlnTVRrelVUVXlJREl6TnlBMU1pQXlPVEpSTlRJZ016VTFJREV3TWlBek9UaFVNakl6SURRME1sRXlOelFnTkRReUlETXhPQ0EwTVRaTU16STVJRFF3T1ZwTk1qazVJRE0wTTFFeU9UUWdNemN4SURJM015QXpPRGRVTWpJeElEUXdORkV4T1RJZ05EQTBJREUzTVNBek9EaFVNVFExSURNME0xRXhORElnTXpJMklERTBNaUF5T1RKUk1UUXlJREkwT0NBeE5Ea2dNakkzVkRFM09TQXhPVEpSTVRrMklERTRNaUF5TWpJZ01UZ3lVVEkwTkNBeE9ESWdNall3SURFNE9WUXlPRE1nTWpBM1ZESTVOQ0F5TWpkVU1qazVJREkwTWxFek1ESWdNalU0SURNd01pQXlPVEpVTWprNUlETTBNMXBOTkRBeklDMDNOVkUwTURNZ0xUVXdJRE00T1NBdE16UlVNelE0SUMweE1WUXlPVGtnTFRKVU1qUTFJREJJTWpFNFVURTFNU0F3SURFek9DQXRObEV4TVRnZ0xURTFJREV3TnlBdE16UlVPVFVnTFRjMFVUazFJQzA0TkNBeE1ERWdMVGszVkRFeU1pQXRNVEkzVkRFM01DQXRNVFUxVkRJMU1DQXRNVFkzVVRNeE9TQXRNVFkzSURNMk1TQXRNVE01VkRRd015QXROelZhSWk4K1BIQmhkR2dnYVdROUlrMUtXQzB6TFZSRldDMU9MVEl3TmpFaUlHUTlJaUl2UGp4d1lYUm9JR2xrUFNKTlNsZ3RN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pMVlJGV0MxT0xUZERJaUJrUFNKTk1UTTVJQzB5TkRsSU1UTTNVVEV5TlNBdE1qUTVJREV4T1NBdE1qTTFWakkxTVV3eE1qQWdOek0zVVRFek1DQTNOVEFnTVRNNUlEYzFNRkV4TlRJZ056VXdJREUxT1NBM016VldMVEl6TlZFeE5URWdMVEkwT1NBeE5ERWdMVEkwT1VneE16bGFJaTgrUEhCaGRHZ2dhV1E5SWsxS1dDMHpMVlJGV0MxSkxURkVORFkzSWlCa1BTSk5NelEzSURNek9GRXpNemNnTXpNNElESTVOQ0F6TkRsVU1qTXhJRE0yTUZFeU1URWdNell3SURFNU55QXpOVFpVTVRjMElETTBObFF4TmpJZ016TTFWREUxTlNBek1qUk1NVFV6SURNeU1GRXhOVEFnTXpFM0lERXpPQ0F6TVRkUk1URTNJRE14TnlBeE1UY2dNekkxVVRFeE55QXpNekFnTVRJd0lETXpPVkV4TXpNZ016YzRJREUyTXlBME1EWlVNakk1SURRME1GRXlOREVnTkRReUlESTBOaUEwTkRKUk1qY3hJRFEwTWlBeU9URWdOREkxVkRNeU9TQXpPVEpVTXpZM0lETTNOVkV6T0RrZ016YzFJRFF4TVNBME1EaFVORE0wSURRME1WRTBNelVnTkRReUlEUTBPU0EwTkRKSU5EWXlVVFEyT0NBME16WWdORFk0SURRek5GRTBOamdnTkRNd0lEUTJNeUEwTWpCVU5EUTVJRE01T1ZRME16SWdNemMzVkRReE9DQXpOVGhNTkRFeElETTBPVkV6TmpnZ01qazRJREkzTlNBeU1UUlVNVFl3SURFd05rd3hORGdnT1RSTU1UWXpJRGt6VVRFNE5TQTVNeUF5TWpjZ09ESlVNamt3SURjeFVUTXlPQ0EzTVNBek5qQWdPVEJVTkRBeUlERTBNRkUwTURZZ01UUTVJRFF3T1NBeE5URlVOREkwSURFMU0xRTBORE1nTVRVeklEUTBNeUF4TkROUk5EUXpJREV6T0NBME5ESWdNVE0wVVRReU5TQTNNaUF6TnpZZ016RlVNamM0SUMweE1WRXlOVElnTFRFeElESXpNaUEyVkRFNU15QTBNRlF4TlRVZ05UZFJNVEV4SURVM0lEYzJJQzB6VVRjd0lDMHhNU0ExT1NBdE1URklOVFJJTkRGUk16VWdMVFVnTXpVZ0xUSlJNelVnTVRNZ09UTWdPRFJSTVRNeUlERXlPU0F5TWpVZ01qRTBWRE0wTUNBek1qSlJNelV5SURNek9DQXpORGNnTXpNNFdpSXZQanh3WVhSb0lHbGtQU0pOU2xndE15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X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N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eTFVUlZndFRpMHlNREUySWlCa1BTSk5NVE16SURjek5sRXhNemdnTnpVd0lERTFNeUEzTlRCUk1UWTBJRGMxTUNBeE56QWdOek01VVRFM01pQTNNelVnTVRjeUlESTFNRlF4TnpBZ0xUSXpPVkV4TmpRZ0xUSTFNQ0F4TlRJZ0xUSTFNRkV4TkRRZ0xUSTFNQ0F4TXpnZ0xUSTBORXd4TXpjZ0xUSTBNMUV4TXpNZ0xUSTBNU0F4TXpNZ0xURTNPVlF4TXpJZ01qVXdVVEV6TWlBM016RWdNVE16SURjek5scE5Nekk1SURjek9WRXpNelFnTnpVd0lETTBOaUEzTlRCUk16VXpJRGMxTUNBek5qRWdOelEwVERNMk1pQTNORE5STXpZMklEYzBNU0F6TmpZZ05qYzVWRE0yTnlBeU5UQlVNelkzSUMweE56aFVNell5SUMweU5ETk1Nell4SUMweU5EUlJNelUxSUMweU5UQWdNelEzSUMweU5UQlJNek0xSUMweU5UQWdNekk1SUMweU16bFJNekkzSUMweU16VWdNekkzSURJMU1GUXpNamtnTnpNNVdpSXZQanh3WVhSb0lHbGtQU0pOU2xndE15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NdFZFVllMVWt0TVVRME5UUWlJR1E5SWswek1URWdORE5STWprMklETXdJREkyTnlBeE5WUXlNRFlnTUZFeE5ETWdNQ0F4TURVZ05EVlVOallnTVRZd1VUWTJJREkyTlNBeE5ETWdNelV6VkRNeE5DQTBOREpSTXpZeElEUTBNaUEwTURFZ016azBURFF3TkNBek9UaFJOREEySURRd01TQTBNRGtnTkRBMFZEUXhPQ0EwTVRKVU5ETXhJRFF4T1ZRME5EY2dOREl5VVRRMk1TQTBNaklnTkRjd0lEUXhNMVEwT0RBZ016azBVVFE0TUNBek56a2dOREl6SURFMU1sUXpOak1nTFRnd1VUTTBOU0F0TVRNMElESTROaUF0TVRZNVZERTFNU0F0TWpBMVVURXdJQzB5TURVZ01UQWdMVEV6TjFFeE1DQXRNVEV4SURJNElDMDVNVlEzTkNBdE56RlJPRGtnTFRjeElERXdNaUF0T0RCVU1URTJJQzB4TVRGUk1URTJJQzB4TWpFZ01URTBJQzB4TXpCVU1UQTNJQzB4TkRSVU9Ua2dMVEUxTkZRNU1pQXRNVFl5VERrd0lDMHhOalJJT1RGUk1UQXhJQzB4TmpjZ01UVXhJQzB4TmpkUk1UZzVJQzB4TmpjZ01qRXhJQzB4TlRWUk1qTTBJQzB4TkRRZ01qVTBJQzB4TWpKVU1qZ3lJQzAzTlZFeU9EZ2dMVFUySURJNU9DQXRNVE5STXpFeElETTFJRE14TVNBME0xcE5NemcwSURNeU9Fd3pPREFnTXpNNVVUTTNOeUF6TlRBZ016YzFJRE0xTkZRek5qa2dNelk0VkRNMU9TQXpPREpVTXpRMklETTVNMVF6TWpnZ05EQXlWRE13TmlBME1EVlJNall5SURRd05TQXlNakVnTXpVeVVURTVNU0F6TVRNZ01UY3hJREl6TTFReE5URWdNVEUzVVRFMU1TQXpPQ0F5TVRNZ016aFJNalk1SURNNElETXlNeUF4TURoTU16TXhJREV4T0V3ek9EUWdNekk0V2lJdlBqeHdZWFJvSUdsa1BTSk5TbGd0TXkxVVJWZ3RUaTAxUWlJZ1pEMGlUVEV4T0NBdE1qVXdWamMxTUVneU5UVldOekV3U0RFMU9GWXRNakV3U0RJMU5WWXRNalV3U0RFeE9Gb2lMejQ4Y0dGMGFDQnBaRDBpVFVwWUxUTXRWRVZZTFVrdE1VUTBOVElpSUdROUlrMHpPU0F4TmpoUk16a2dNakkxSURVNElESTNNbFF4TURjZ016VXdWREUzTkNBME1ESlVNalEwSURRek0xUXpNRGNnTkRReVNETXhNRkV6TlRVZ05EUXlJRE00T0NBME1qQlVOREl4SURNMU5WRTBNakVnTWpZMUlETXhNQ0F5TXpkUk1qWXhJREl5TkNBeE56WWdNakl6VVRFek9TQXlNak1nTVRNNElESXlNVkV4TXpnZ01qRTVJREV6TWlBeE9EWlVNVEkxSURFeU9GRXhNalVnT0RFZ01UUTJJRFUwVkRJd09TQXlObFF6TURJZ05EVlVNemswSURFeE1WRTBNRE1nTVRJeElEUXdOaUF4TWpGUk5ERXdJREV5TVNBME1Ua2dNVEV5VkRReU9TQTVPRlEwTWpBZ09ESlVNemt3SURVMVZETTBOQ0F5TkZReU9ERWdMVEZVTWpBMUlDMHhNVkV4TWpZZ0xURXhJRGd6SURReVZETTVJREUyT0ZwTk16Y3pJRE0xTTFFek5qY2dOREExSURNd05TQTBNRFZSTWpjeUlEUXdOU0F5TkRRZ016a3hWREU1T1NBek5UZFVNVGN3SURNeE5sUXhOVFFnTWpnd1ZERTBPU0F5TmpGUk1UUTVJREkyTUNBeE5qa2dNall3VVRJNE1pQXlOakFnTXpJM0lESTRORlF6TnpNZ016VXpXaUl2UGp4d1lYUm9JR2xrUFNKTlNsZ3RNeTFVUlZndFRpMDFSQ0lnWkQwaVRUSXlJRGN4TUZZM05UQklNVFU1VmkweU5UQklNakpXTFRJeE1FZ3hNVGxXTnpFd1NESXlXaUl2UGp4d1lYUm9JR2xrUFNKTlNsZ3RNeTFVUlZndFRpMUJNQ0lnWkQwaUlpOCtQSEJoZEdnZ2FXUTlJazFLV0MwekxWUkZXQzFPTFRJeU1USWlJR1E5SWswNE5DQXlNemRVT0RRZ01qVXdWRGs0SURJM01FZzJOemxSTmprMElESTJNaUEyT1RRZ01qVXdWRFkzT1NBeU16QklPVGhST0RRZ01qTTNJRGcwSURJMU1Gb2lMejQ4Y0dGMGFDQnBaRDBpVFVwWUxUTX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TXRWRVZZTFVrdE1VUTJSa1FpSUdROUlrMHlPU0F0TVRrMFVUSXpJQzB4T0RnZ01qTWdMVEU0TmxFeU15QXRNVGd6SURFd01pQXhNelJVTVRnMklEUTJOVkV5TURnZ05UTXpJREkwTXlBMU9EUlVNekE1SURZMU9GRXpOalVnTnpBMUlEUXlPU0EzTURWSU5ETXhVVFE1TXlBM01EVWdOVE16SURZMk4xUTFOek1nTlRjd1VUVTNNeUEwTmpVZ05EWTVJRE01Tmt3ME9ESWdNemd6VVRVek15QXpNeklnTlRNeklESTFNbEUxTXpNZ01UTTVJRFEwT0NBMk5WUXlOVGNnTFRFd1VUSXlOeUF0TVRBZ01qQXpJQzB5VkRFMk5TQXhOMVF4TkRNZ05EQlVNVE14SURVNVZERXlOaUEyTlV3Mk1pQXRNVGc0VVRZd0lDMHhPVFFnTkRJZ0xURTVORWd5T1ZwTk16VXpJRFF6TVZFek9USWdORE14SURReU55QTBNVGxNTkRNeUlEUXlNbEUwTXpZZ05ESTJJRFF6T1NBME1qbFVORFE1SURRek9WUTBOakVnTkRVelZEUTNNaUEwTnpGVU5EZzBJRFE1TlZRME9UTWdOVEkwVkRVd01TQTFOakJSTlRBeklEVTJPU0ExTURNZ05Ua3pVVFV3TXlBMk1URWdOVEF5SURZeE5sRTBPRGNnTmpZM0lEUXlOaUEyTmpkUk16ZzBJRFkyTnlBek5EY2dOalF6VkRJNE5pQTFPREpVTWpRM0lEVXhORlF5TWpRZ05EVTFVVEl4T1NBME16a2dNVGcySURNd09GUXhOVElnTVRZNFVURTFNU0F4TmpNZ01UVXhJREUwTjFFeE5URWdPVGtnTVRjeklEWTRVVEl3TkNBeU5pQXlOakFnTWpaUk16QXlJREkySURNME9TQTFNVlEwTWpVZ01UTTNVVFEwTVNBeE56RWdORFE1SURJeE5GUTBOVGNnTWpjNVVUUTFOeUF6TXpjZ05ESXlJRE0zTWxFek9EQWdNelU0SURNME55QXpOVGhJTXpNM1VUSTFPQ0F6TlRnZ01qVTRJRE00T1ZFeU5UZ2dNemsySURJMk1TQTBNRE5STWpjMUlEUXpNU0F6TlRNZ05ETXh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U1pSUhoc2FXNXJPbWh5WldZOUlpTk5TbGd0TXkxVVJWZ3RReTAwUXlJdlBqd3ZaejQ4TDJjK1BHY2daR0YwWVMxdGJXd3RibTlrWlQwaWJXOGlJSFJ5WVc1elptOXliVDBpZEhKaGJuTnNZWFJsS0RrMk55NDRMREFwSWo0OGRYTmxJR1JoZEdFdFl6MGlNMFFpSUhoc2FXNXJPbWh5WldZOUlpTk5TbGd0TXkxVVJWZ3RUaTB6UkNJdlBqd3ZaejQ4WnlCa1lYUmhMVzF0YkMxdWIyUmxQU0p0YVNJZ2RISmhibk5tYjNKdFBTSjBjbUZ1YzJ4aGRHVW9NakF5TXk0MkxEQXBJajQ4ZFhObElHUmhkR0V0WXowaU5rTWlJSGhzYVc1ck9taHlaV1k5SWlOTlNsZ3RNeTFVUlZndFRpMDJReUl2UGp4MWMyVWdaR0YwWVMxalBTSTJSaUlnZUd4cGJtczZhSEpsWmowaUkwMUtXQzB6TFZSRldDMU9MVFpHSWlCMGNtRnVjMlp2Y20wOUluUnlZVzV6YkdGMFpTZ3lOemdzTUNraUx6NDhkWE5sSUdSaGRHRXRZejBpTmpjaUlIaHNhVzVyT21oeVpXWTlJaU5OU2xndE15MVVSVmd0VGkwMk55SWdkSEpoYm5ObWIzSnRQU0owY21GdWMyeGhkR1VvTnpjNExEQXBJaTgrUEM5blBqeG5JR1JoZEdFdGJXMXNMVzV2WkdVOUltMXZJaUIwY21GdWMyWnZjbTA5SW5SeVlXNXpiR0YwWlNnek16QXhMallzTUNraVBqeDFjMlVnWkdGMFlTMWpQU0l5TURZeElpQjRiR2x1YXpwb2NtVm1QU0lqVFVwWUxUTXRWRVZZTFU0dE1qQTJNU0l2UGp3dlp6NDhaeUJrWVhSaExXMXRiQzF1YjJSbFBTSnRhU0lnZEhKaGJuTm1iM0p0UFNKMGNtRnVjMnhoZEdVb016UTJPQzR5TERBcElqNDhkWE5sSUdSaGRHRXRZejBpTVVRME5VUWlJSGhzYVc1ck9taHlaV1k5SWlOTlNsZ3RNeTFVUlZndFNTMHhSRFExUkNJdlBqd3ZaejQ4WnlCa1lYUmhMVzF0YkMxdWIyUmxQU0p0YnlJZ2RISmhibk5tYjNKdFBTSjBjbUZ1YzJ4aGRHVW9NemszTVM0eUxEQXBJajQ4ZFhObElHUmhkR0V0WXowaU1qZ2lJSGhzYVc1ck9taHlaV1k5SWlOTlNsZ3RNeTFVUlZndFRpMHlPQ0l2UGp3dlp6NDhaeUJrWVhSaExXMXRiQzF1YjJSbFBTSnRhU0lnZEhKaGJuTm1iM0p0UFNKMGNtRnVjMnhoZEdVb05ETTJNQzR5TERBcElqNDhkWE5sSUdSaGRHRXRZejBpTVVRME5qVWlJSGhzYVc1ck9taHlaV1k5SWlOTlNsZ3RNeTFVUlZndFNTMHhSRFEyTlNJdlBqd3ZaejQ4WnlCa1lYUmhMVzF0YkMxdWIyUmxQU0pVWlZoQmRHOXRJaUJrWVhSaExXMXFlQzEwWlhoamJHRnpjejBpVDFKRUlpQjBjbUZ1YzJadmNtMDlJblJ5WVc1emJHRjBaU2cwT1RNeUxqSXNNQ2tpUGp4bklHUmhkR0V0Ylcxc0xXNXZaR1U5SW0xdklpQjBjbUZ1YzJadmNtMDlJblJ5WVc1emJHRjBaU2d3SUMwd0xqVXBJajQ4ZFhObElHUmhkR0V0WXowaU4wTWlJSGhzYVc1ck9taHlaV1k5SWlOTlNsZ3RNeTFVUlZndFRpMDNReUl2UGp3dlp6NDhMMmMrUEdjZ1pHRjBZUzF0Yld3dGJtOWtaVDBpYlhOMVlpSWdkSEpoYm5ObWIzSnRQU0owY21GdWMyeGhkR1VvTlRJeE1DNHlMREFwSWo0OFp5QmtZWFJoTFcxdGJDMXViMlJsUFNKdGFTSStQSFZ6WlNCa1lYUmhMV005SWpGRU5EWTNJaUI0YkdsdWF6cG9jbVZtUFNJalRVcFlMVE10VkVWWUxVa3RNVVEwTmpjaUx6NDhMMmMrUEdjZ1pHRjBZUzF0Yld3dGJtOWtaVDBpYldraUlIUnlZVzV6Wm05eWJUMGlkSEpoYm5Oc1lYUmxLRFE1T0N3dE1UVXdLU0J6WTJGc1pTZ3dMamN3TnlraVBqeDFjMlVnWkdGMFlTMWpQU0l4UkRRMVJTSWdlR3hwYm1zNmFISmxaajBpSTAxS1dDMHpMVlJGV0MxSkxURkVORFZGSWk4K1BDOW5Qand2Wno0OFp5QmtZWFJoTFcxdGJDMXViMlJsUFNKdGJ5SWdkSEpoYm5ObWIzSnRQU0owY21GdWMyeGhkR1VvTmpBNE15NDFMREFwSWo0OGRYTmxJR1JoZEdFdFl6MGlNamdpSUhoc2FXNXJPbWh5WldZOUlpTk5TbGd0TXkxVVJWZ3RUaTB5T0NJdlBqd3ZaejQ4WnlCa1lYUmhMVzF0YkMxdWIyUmxQU0p0YVNJZ2RISmhibk5tYjNKdFBTSjBjbUZ1YzJ4aGRHVW9OalEzTWk0MUxEQXBJajQ4ZFhObElHUmhkR0V0WXowaU1VUTBOalVpSUhoc2FXNXJPbWh5WldZOUlpTk5TbGd0TXkxVVJWZ3RTUzB4UkRRMk5TSXZQand2Wno0OFp5QmtZWFJoTFcxdGJDMXViMlJsUFNKdGJ5SWdkSEpoYm5ObWIzSnRQU0owY21GdWMyeGhkR1VvTnpBME5DNDFMREFwSWo0OGRYTmxJR1JoZEdFdFl6MGlNamtpSUhoc2FXNXJPbWh5WldZOUlpTk5TbGd0TXkxVVJWZ3RUaTB5T1NJdlBqd3ZaejQ4WnlCa1lYUmhMVzF0YkMxdWIyUmxQU0p0YnlJZ2RISmhibk5tYjNKdFBTSjBjbUZ1YzJ4aGRHVW9OelF6TXk0MUxEQXBJajQ4ZFhObElHUmhkR0V0WXowaU1qa2lJSGhzYVc1ck9taHlaV1k5SWlOTlNsZ3RNeTFVUlZndFRpMHlPU0l2UGp3dlp6NDhaeUJrWVhSaExXMXRiQzF1YjJSbFBTSnRieUlnZEhKaGJuTm1iM0p0UFNKMGNtRnVjMnhoZEdVb09EQTBOQzQzTERBcElqNDhkWE5sSUdSaGRHRXRZejBpTWtJaUlIaHNhVzVyT21oeVpXWTlJaU5OU2xndE15MVVSVmd0VGkweVFpSXZQand2Wno0OFp5QmtZWFJoTFcxdGJDMXViMlJsUFNKdGJ5SWdkSEpoYm5ObWIzSnRQU0owY21GdWMyeGhkR1VvT1RBME5DNDVMREFwSWo0OGRYTmxJR1JoZEdFdFl6MGlNakF4TmlJZ2VHeHBibXM2YUhKbFpqMGlJMDFLV0MwekxWUkZXQzFPTFRJd01UWWlMejQ4TDJjK1BHY2daR0YwWVMxdGJXd3RibTlrWlQwaWJXa2lJSFJ5WVc1elptOXliVDBpZEhKaGJuTnNZWFJsS0RrMU5EUXVPU3d3S1NJK1BIVnpaU0JrWVhSaExXTTlJakZFTkRZd0lpQjRiR2x1YXpwb2NtVm1QU0lqVFVwWUxUTXRWRVZZTFVrdE1VUTBOakFpTHo0OEwyYytQR2NnWkdGMFlTMXRiV3d0Ym05a1pUMGliV2tpSUhSeVlXNXpabTl5YlQwaWRISmhibk5zWVhSbEtERXdNREV6TGprc01Da2lQangxYzJVZ1pHRjBZUzFqUFNJeFJEUTFOQ0lnZUd4cGJtczZhSEpsWmowaUkwMUtXQzB6TFZSRldDMUpMVEZFTkRVMElpOCtQQzluUGp4bklHUmhkR0V0Ylcxc0xXNXZaR1U5SW0xdklpQjBjbUZ1YzJadmNtMDlJblJ5WVc1emJHRjBaU2d4TURRNU1DNDVMREFwSWo0OGRYTmxJR1JoZEdFdFl6MGlOVUlpSUhoc2FXNXJPbWh5WldZOUlpTk5TbGd0TXkxVVJWZ3RUaTAxUWlJdlBqd3ZaejQ4WnlCa1lYUmhMVzF0YkMxdWIyUmxQU0p0YzNWaUlpQjBjbUZ1YzJadmNtMDlJblJ5WVc1emJHRjBaU2d4TURjMk9DNDVMREFwSWo0OFp5QmtZWFJoTFcxdGJDMXViMlJsUFNKdGFTSStQSFZ6WlNCa1lYUmhMV005SWpGRU5EWTNJaUI0YkdsdWF6cG9jbVZtUFNJalRVcFlMVE10VkVWWUxVa3RNVVEwTmpjaUx6NDhMMmMrUEdjZ1pHRjBZUzF0Yld3dGJtOWtaVDBpYldraUlIUnlZVzV6Wm05eWJUMGlkSEpoYm5Oc1lYUmxLRFE1T0N3dE1UVXdLU0J6WTJGc1pTZ3dMamN3TnlraVBqeDFjMlVnWkdGMFlTMWpQU0l4UkRRMU1pSWdlR3hwYm1zNmFISmxaajBpSTAxS1dDMHpMVlJGV0MxSkxURkVORFV5SWk4K1BDOW5Qand2Wno0OFp5QmtZWFJoTFcxdGJDMXViMlJsUFNKdGJ5SWdkSEpoYm5ObWIzSnRQU0owY21GdWMyeGhkR1VvTVRFMk5EWXVOQ3d3S1NJK1BIVnpaU0JrWVhSaExXTTlJakk0SWlCNGJHbHVhenBvY21WbVBTSWpUVXBZTFRNdFZFVllMVTR0TWpnaUx6NDhMMmMrUEdjZ1pHRjBZUzF0Yld3dGJtOWtaVDBpYldraUlIUnlZVzV6Wm05eWJUMGlkSEpoYm5Oc1lYUmxLREV5TURNMUxqUXNNQ2tpUGp4MWMyVWdaR0YwWVMxalBTSXhSRFEyTlNJZ2VHeHBibXM2YUhKbFpqMGlJMDFLV0MwekxWUkZXQzFKTFRGRU5EWTFJaTgrUEM5blBqeG5JR1JoZEdFdGJXMXNMVzV2WkdVOUltMXZJaUIwY21GdWMyWnZjbTA5SW5SeVlXNXpiR0YwWlNneE1qWXdOeTQwTERBcElqNDhkWE5sSUdSaGRHRXRZejBpTWpraUlIaHNhVzVyT21oeVpXWTlJaU5OU2xndE15MVVSVmd0VGkweU9TSXZQand2Wno0OFp5QmtZWFJoTFcxdGJDMXViMlJsUFNKdGJ5SWdkSEpoYm5ObWIzSnRQU0owY21GdWMyeGhkR1VvTVRJNU9UWXVOQ3d3S1NJK1BIVnpaU0JrWVhSaExXTTlJalZFSWlCNGJHbHVhenBvY21WbVBTSWpUVXBZTFRNdFZFVllMVTR0TlVRaUx6NDhMMmMrUEdjZ1pHRjBZUzF0Yld3dGJtOWtaVDBpYlhSbGVIUWlJSFJ5WVc1elptOXliVDBpZEhKaGJuTnNZWFJsS0RFek1qYzBMalFzTUNraVBqeDFjMlVnWkdGMFlTMWpQU0pCTUNJZ2VHeHBibXM2YUhKbFpqMGlJMDFLV0MwekxWUkZXQzFPTFVFd0lpOCtQQzluUGp4bklHUmhkR0V0Ylcxc0xXNXZaR1U5SW0xdklpQjBjbUZ1YzJadmNtMDlJblJ5WVc1emJHRjBaU2d4TXpjME5pNDNMREFwSWo0OGRYTmxJR1JoZEdFdFl6MGlNakl4TWlJZ2VHeHBibXM2YUhKbFpqMGlJMDFLV0MwekxWUkZXQzFPTFRJeU1USWlMejQ4TDJjK1BHY2daR0YwWVMxdGJXd3RibTlrWlQwaWJXa2lJSFJ5WVc1elptOXliVDBpZEhKaGJuTnNZWFJsS0RFME56UTJMamtzTUNraVBqeDFjMlVnWkdGMFlTMWpQU0l4UkRRMU1pSWdlR3hwYm1zNmFISmxaajBpSTAxS1dDMHpMVlJGV0MxSkxURkVORFV5SWk4K1BDOW5QanhuSUdSaGRHRXRiVzFzTFc1dlpHVTlJbTF6ZFdKemRYQWlJSFJ5WVc1elptOXliVDBpZEhKaGJuTnNZWFJsS0RFMU1qRXlMamtzTUNraVBqeG5JR1JoZEdFdGJXMXNMVzV2WkdVOUltMXZJajQ4ZFhObElHUmhkR0V0WXowaU1qQXhOaUlnZUd4cGJtczZhSEpsWmowaUkwMUtXQzB6TFZSRldDMU9MVEl3TVRZaUx6NDhMMmMrUEdjZ1pHRjBZUzF0Yld3dGJtOWtaVDBpYlc0aUlIUnlZVzV6Wm05eWJUMGlkSEpoYm5Oc1lYUmxLRFV6TXl3ME1UTXBJSE5qWVd4bEtEQXVOekEzS1NJK1BIVnpaU0JrWVhSaExXTTlJak15SWlCNGJHbHVhenBvY21WbVBTSWpUVXBZTFRNdFZFVllMVTR0TXpJaUx6NDhMMmMrUEdjZ1pHRjBZUzF0Yld3dGJtOWtaVDBpYlc0aUlIUnlZVzV6Wm05eWJUMGlkSEpoYm5Oc1lYUmxLRFV6TXl3dE1qUTNLU0J6WTJGc1pTZ3dMamN3TnlraVBqeDFjMlVnWkdGMFlTMWpQU0l6TWlJZ2VHeHBibXM2YUhKbFpqMGlJMDFLV0MwekxWUkZXQzFPTFRNeUlpOCtQQzluUGp3dlp6NDhaeUJrWVhSaExXMXRiQzF1YjJSbFBTSnRieUlnZEhKaGJuTm1iM0p0UFNKMGNtRnVjMnhoZEdVb01UWXpOekV1Tnl3d0tTSStQSFZ6WlNCa1lYUmhMV005SWpKQ0lpQjRiR2x1YXpwb2NtVm1QU0lqVFVwWUxUTXRWRVZZTFU0dE1rSWlMejQ4TDJjK1BHY2daR0YwWVMxdGJXd3RibTlrWlQwaWJXa2lJSFJ5WVc1elptOXliVDBpZEhKaGJuTnNZWFJsS0RFM016Y3hMamtzTUNraVBqeDFjMlVnWkdGMFlTMWpQU0l4UkRaR1JDSWdlR3hwYm1zNmFISmxaajBpSTAxS1dDMHpMVlJGV0MxSkxURkVOa1pFSWk4K1BDOW5QanhuSUdSaGRHRXRiVzFzTFc1dlpHVTlJbTF2SWlCMGNtRnVjMlp2Y20wOUluUnlZVzV6YkdGMFpTZ3hOemt6Tnk0NUxEQXBJajQ4ZFhObElHUmhkR0V0WXowaU1qQXhOaUlnZUd4cGJtczZhSEpsWmowaUkwMUtXQzB6TFZSRldDMU9MVEl3TVRZaUx6NDhMMmMrUEdjZ1pHRjBZUzF0Yld3dGJtOWtaVDBpYlhOMVlpSWdkSEpoYm5ObWIzSnRQU0owY21GdWMyeGhkR1VvTVRnME16Y3VPU3d3S1NJK1BHY2daR0YwWVMxdGJXd3RibTlrWlQwaWJXa2lQangxYzJVZ1pHRjBZUzFqUFNJeFJEUTJOeUlnZUd4cGJtczZhSEpsWmowaUkwMUtXQzB6TFZSRldDMUpMVEZFTkRZM0lpOCtQQzluUGp4bklHUmhkR0V0Ylcxc0xXNXZaR1U5SW0xcElpQjBjbUZ1YzJadmNtMDlJblJ5WVc1emJHRjBaU2cwT1Rnc0xURTFNQ2tnYzJOaGJHVW9NQzQzTURjcElqNDhkWE5sSUdSaGRHRXRZejBpTVVRME5USWlJSGhzYVc1ck9taHlaV1k5SWlOTlNsZ3RNeTFVUlZndFNTMHhSRFExTWlJdlBqd3ZaejQ4TDJjK1BHY2daR0YwWVMxdGJXd3RibTlrWlQwaWJXOGlJSFJ5WVc1elptOXliVDBpZEhKaGJuTnNZWFJsS0RFNU16RTFMalFzTUNraVBqeDFjMlVnWkdGMFlTMWpQU0l5T0NJZ2VHeHBibXM2YUhKbFpqMGlJMDFLV0MwekxWUkZXQzFPTFRJNElpOCtQQzluUGp4bklHUmhkR0V0Ylcxc0xXNXZaR1U5SW0xcElpQjBjbUZ1YzJadmNtMDlJblJ5WVc1emJHRjBaU2d4T1Rjd05DNDBMREFwSWo0OGRYTmxJR1JoZEdFdFl6MGlNVVEwTmpVaUlIaHNhVzVyT21oeVpXWTlJaU5OU2xndE15MVVSVmd0U1MweFJEUTJOU0l2UGp3dlp6NDhaeUJrWVhSaExXMXRiQzF1YjJSbFBTSnRieUlnZEhKaGJuTm1iM0p0UFNKMGNtRnVjMnhoZEdVb01qQXlOell1TkN3d0tTSStQSFZ6WlNCa1lYUmhMV005SWpJNUlpQjRiR2x1YXpwb2NtVm1QU0lqVFVwWUxUTXRWRVZZTFU0dE1qa2lMejQ4TDJjK1BHY2daR0YwWVMxdGJXd3RibTlrWlQwaWJXOGlJSFJ5WVc1elptOXliVDBpZEhKaGJuTnNZWFJsS0RJd09EZzNMallzTUNraVBqeDFjMlVnWkdGMFlTMWpQU0l5TWpFeUlpQjRiR2x1YXpwb2NtVm1QU0lqVFVwWUxUTXRWRVZZTFU0dE1qSXhNaUl2UGp3dlp6NDhaeUJrWVhSaExXMXRiQzF1YjJSbFBTSnRhU0lnZEhKaGJuTm1iM0p0UFNKMGNtRnVjMnhoZEdVb01qRTRPRGN1T0N3d0tTSStQSFZ6WlNCa1lYUmhMV005SWpGRU5EWXdJaUI0YkdsdWF6cG9jbVZtUFNJalRVcFlMVE10VkVWWUxVa3RNVVEwTmpBaUx6NDhMMmMrUEdjZ1pHRjBZUzF0Yld3dGJtOWtaVDBpYldraUlIUnlZVzV6Wm05eWJUMGlkSEpoYm5Oc1lYUmxLREl5TXpVMkxqZ3NNQ2tpUGp4MWMyVWdaR0YwWVMxalBTSXhSRFExTkNJZ2VHeHBibXM2YUhKbFpqMGlJMDFLV0MwekxWUkZXQzFKTFRGRU5EVTBJaTgrUEM5blBqeG5JR1JoZEdFdGJXMXNMVzV2WkdVOUltMXZJaUIwY21GdWMyWnZjbTA5SW5SeVlXNXpiR0YwWlNneU1qZ3pNeTQ0TERBcElqNDhkWE5sSUdSaGRHRXRZejBpTlVJaUlIaHNhVzVyT21oeVpXWTlJaU5OU2xndE15MVVSVmd0VGkwMVFpSXZQand2Wno0OFp5QmtZWFJoTFcxdGJDMXViMlJsUFNKdGFTSWdkSEpoYm5ObWIzSnRQU0owY21GdWMyeGhkR1VvTWpNeE1URXVPQ3d3S1NJK1BIVnpaU0JrWVhSaExXTTlJakZFTkRVeUlpQjRiR2x1YXpwb2NtVm1QU0lqVFVwWUxUTXRWRVZZTFVrdE1VUTBOVElpTHo0OEwyYytQR2NnWkdGMFlTMXRiV3d0Ym05a1pUMGliVzhpSUhSeVlXNXpabTl5YlQwaWRISmhibk5zWVhSbEtESXpOVGMzTGpnc01Da2lQangxYzJVZ1pHRjBZUzFqUFNJMVJDSWdlR3hwYm1zNmFISmxaajBpSTAxS1dDMHpMVlJGV0MxT0xUVkVJaTgrUEM5blBqeG5JR1JoZEdFdGJXMXNMVzV2WkdVOUltMXpkV0p6ZFhBaUlIUnlZVzV6Wm05eWJUMGlkSEpoYm5Oc1lYUmxLREl6T0RVMUxqZ3NNQ2tpUGp4bklHUmhkR0V0Ylcxc0xXNXZaR1U5SW0xdklqNDhkWE5sSUdSaGRHRXRZejBpTWpBeE5pSWdlR3hwYm1zNmFISmxaajBpSTAxS1dDMHpMVlJGV0MxT0xUSXdNVFlpTHo0OEwyYytQR2NnWkdGMFlTMXRiV3d0Ym05a1pUMGliVzRpSUhSeVlXNXpabTl5YlQwaWRISmhibk5zWVhSbEtEVXpNeXcwTVRNcElITmpZV3hsS0RBdU56QTNLU0krUEhWelpTQmtZWFJoTFdNOUlqTXlJaUI0YkdsdWF6cG9jbVZtUFNJalRVcFlMVE10VkVWWUxVNHRNeklpTHo0OEwyYytQR2NnWkdGMFlTMXRiV3d0Ym05a1pUMGliVzRpSUhSeVlXNXpabTl5YlQwaWRISmhibk5zWVhSbEtEVXpNeXd0TWpRM0tTQnpZMkZzWlNnd0xqY3dOeWtpUGp4MWMyVWdaR0YwWVMxalBTSXpNaUlnZUd4cGJtczZhSEpsWmowaUkwMUtXQzB6TFZSRldDMU9MVE15SWk4K1BDOW5Qand2Wno0OEwyYytQQzluUGp3dmMzWm5QZz09IiwKCSJSZWFsVmlld1NpemVKc29uIiA6ICJ7XCJoZWlnaHRcIjo0MTAuNzE0MzAyMDYyOTg4MyxcIndpZHRoXCI6ODc1MH0iCn0K"/>
    </extobj>
    <extobj name="2384804F-3998-4D57-9195-F3826E402611-52">
      <extobjdata type="2384804F-3998-4D57-9195-F3826E402611" data="ewoJIkltZ1NldHRpbmdKc29uIiA6ICJ7XCJoZWlnaHRcIjoxNy44NTcxNDI4NTcxNDI4NTQsXCJ3aWR0aFwiOjEwMS43ODU3MTQyODU3MTQyOH0iLAoJIkxhdGV4IiA6ICIgXFxsb2cgcCh4fHpfcSh4KSkiLAoJIkxhdGV4SW1nQmFzZTY0IiA6ICJQSE4yWnlCNGJXeHVjejBpYUhSMGNEb3ZMM2QzZHk1M015NXZjbWN2TWpBd01DOXpkbWNpSUhkcFpIUm9QU0l4TXk0eE1tVjRJaUJvWldsbmFIUTlJakl1TXpRM1pYZ2lJSEp2YkdVOUltbHRaeUlnWm05amRYTmhZbXhsUFNKbVlXeHpaU0lnZG1sbGQwSnZlRDBpTUNBdE56VXdJRFUzT1RndU9TQXhNRE0zTGpJaUlIaHRiRzV6T25oc2FXNXJQU0pvZEhSd09pOHZkM2QzTG5jekxtOXlaeTh4T1RrNUwzaHNhVzVySWlCaGNtbGhMV2hwWkdSbGJqMGlkSEoxWlNJZ2MzUjViR1U5SW5abGNuUnBZMkZzTFdGc2FXZHVPaUF0TUM0Mk5XVjRPeUJ0WVhndGQybGtkR2c2SURrNEpUc2lQanhrWldaelBqeHdZWFJvSUdsa1BTSk5TbGd0TkMxVVJWZ3RUaTAyUXlJZ1pEMGlUVFF5SURRMlNEVTJVVGsxSURRMklERXdNeUEyTUZZMk9GRXhNRE1nTnpjZ01UQXpJRGt4VkRFd015QXhNalJVTVRBMElERTJOMVF4TURRZ01qRTNWREV3TkNBeU56SlVNVEEwSURNeU9WRXhNRFFnTXpZMklERXdOQ0EwTURkVU1UQTBJRFE0TWxReE1EUWdOVFF5VkRFd015QTFPRFpVTVRBeklEWXdNMUV4TURBZ05qSXlJRGc1SURZeU9GUTBOQ0EyTXpkSU1qWldOall3VVRJMklEWTRNeUF5T0NBMk9ETk1NemdnTmpnMFVUUTRJRFk0TlNBMk55QTJPRFpVTVRBMElEWTRPRkV4TWpFZ05qZzVJREUwTVNBMk9UQlVNVGN4SURZNU0xUXhPRElnTmprMFNERTROVll6TnpsUk1UZzFJRFl5SURFNE5pQTJNRkV4T1RBZ05USWdNVGs0SURRNVVUSXhPU0EwTmlBeU5EY2dORFpJTWpZelZqQklNalUxVERJek1pQXhVVEl3T1NBeUlERTRNeUF5VkRFME5TQXpWREV3TnlBelZEVTNJREZNTXpRZ01FZ3lObFkwTmtnME1sb2lMejQ4Y0dGMGFDQnBaRDBpVFVwWUxUU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DB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RdFZFVllMVTR0TWpBMk1TSWdaRDBpSWk4K1BIQmhkR2dnYVdROUlrMUtXQzAwTFZSRldDMUpMVEZFTkRWRUlpQmtQU0pOTWpNZ01qZzNVVEkwSURJNU1DQXlOU0F5T1RWVU16QWdNekUzVkRRd0lETTBPRlExTlNBek9ERlVOelVnTkRFeFZERXdNU0EwTXpOVU1UTTBJRFEwTWxFeU1Ea2dORFF5SURJek1DQXpOemhNTWpRd0lETTROMUV6TURJZ05EUXlJRE0xT0NBME5ESlJOREl6SURRME1pQTBOakFnTXprMVZEUTVOeUF5T0RGUk5EazNJREUzTXlBME1qRWdPREpVTWpRNUlDMHhNRkV5TWpjZ0xURXdJREl4TUNBdE5GRXhPVGtnTVNBeE9EY2dNVEZVTVRZNElESTRUREUyTVNBek5sRXhOakFnTXpVZ01UTTVJQzAxTVZReE1UZ2dMVEV6T0ZFeE1UZ2dMVEUwTkNBeE1qWWdMVEUwTlZReE5qTWdMVEUwT0VneE9EaFJNVGswSUMweE5UVWdNVGswSUMweE5UZFVNVGt4SUMweE56VlJNVGc0SUMweE9EY2dNVGcxSUMweE9UQlVNVGN5SUMweE9UUlJNVGN3SUMweE9UUWdNVFl4SUMweE9UUlVNVEkzSUMweE9UTlVOalVnTFRFNU1sRXROU0F0TVRreUlDMHlOQ0F0TVRrMFNDMHpNbEV0TXprZ0xURTROeUF0TXprZ0xURTRNMUV0TXpjZ0xURTFOaUF0TWpZZ0xURTBPRWd0TmxFeU9DQXRNVFEzSURNeklDMHhNelpSTXpZZ0xURXpNQ0E1TkNBeE1ETlVNVFUxSURNMU1GRXhOVFlnTXpVMUlERTFOaUF6TmpSUk1UVTJJRFF3TlNBeE16RWdOREExVVRFd09TQTBNRFVnT1RRZ016YzNWRGN4SURNeE5sUTFPU0F5T0RCUk5UY2dNamM0SURReklESTNPRWd5T1ZFeU15QXlPRFFnTWpNZ01qZzNXazB4TnpnZ01UQXlVVEl3TUNBeU5pQXlOVElnTWpaUk1qZ3lJREkySURNeE1DQTBPVlF6TlRZZ01UQTNVVE0zTkNBeE5ERWdNemt5SURJeE5WUTBNVEVnTXpJMVZqTXpNVkUwTVRFZ05EQTFJRE0xTUNBME1EVlJNek01SURRd05TQXpNamdnTkRBeVZETXdOaUF6T1ROVU1qZzJJRE00TUZReU5qa2dNelkxVkRJMU5DQXpOVEJVTWpReklETXpObFF5TXpVZ016STJUREl6TWlBek1qSlJNak15SURNeU1TQXlNamtnTXpBNFZESXhPQ0F5TmpSVU1qQTBJREl4TWxFeE56Z2dNVEEySURFM09DQXhNREphSWk4K1BIQmhkR2dnYVdROUlrMUtXQzAw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B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FF0VkVWWUxVNHROME1pSUdROUlrMHhNemtnTFRJME9VZ3hNemRSTVRJMUlDMHlORGtnTVRFNUlDMHlNelZXTWpVeFRERXlNQ0EzTXpkUk1UTXdJRGMxTUNBeE16a2dOelV3VVRFMU1pQTNOVEFnTVRVNUlEY3pOVll0TWpNMVVURTFNU0F0TWpRNUlERTBNU0F0TWpRNVNERXpPVm9pTHo0OGNHRjBhQ0JwWkQwaVRVcFlMVFF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DBMVlJGV0MxSkxURkVORFZGSWlCa1BTSk5Nek1nTVRVM1VUTXpJREkxT0NBeE1Ea2dNelE1VkRJNE1DQTBOREZSTXpRd0lEUTBNU0F6TnpJZ016ZzVVVE0zTXlBek9UQWdNemMzSURNNU5WUXpPRGdnTkRBMlZEUXdOQ0EwTVRoUk5ETTRJRFEwTWlBME5UQWdORFF5VVRRMU5DQTBORElnTkRVM0lEUXpPVlEwTmpBZ05ETTBVVFEyTUNBME1qVWdNemt4SURFME9WRXpNakFnTFRFek5TQXpNakFnTFRFek9WRXpNakFnTFRFME55QXpOalVnTFRFME9FZ3pPVEJSTXprMklDMHhOVFlnTXprMklDMHhOVGRVTXpreklDMHhOelZSTXpnNUlDMHhPRGdnTXpneklDMHhPVFJJTXpjd1VUTXpPU0F0TVRreUlESTJNaUF0TVRreVVUSXpOQ0F0TVRreUlESXhNU0F0TVRreVZERTNOQ0F0TVRreVZERTFOeUF0TVRrelVURTBNeUF0TVRreklERTBNeUF0TVRnMVVURTBNeUF0TVRneUlERTBOU0F0TVRjd1VURTBPU0F0TVRVMElERTFNaUF0TVRVeFZERTNNaUF0TVRRNFVUSXlNQ0F0TVRRNElESXpNQ0F0TVRReFVUSXpPQ0F0TVRNMklESTFPQ0F0TlROVU1qYzVJRE15VVRJM09TQXpNeUF5TnpJZ01qbFJNakkwSUMweE1DQXhOeklnTFRFd1VURXhOeUF0TVRBZ056VWdNekJVTXpNZ01UVTN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TFwSWo0OGRYTmxJR1JoZEdFdFl6MGlOa01pSUhoc2FXNXJPbWh5WldZOUlpTk5TbGd0TkMxVVJWZ3RUaTAyUXlJdlBqeDFjMlVnWkdGMFlTMWpQU0kyUmlJZ2VHeHBibXM2YUhKbFpqMGlJMDFLV0MwMExWUkZXQzFPTFRaR0lpQjBjbUZ1YzJadmNtMDlJblJ5WVc1emJHRjBaU2d5Tnpnc01Da2lMejQ4ZFhObElHUmhkR0V0WXowaU5qY2lJSGhzYVc1ck9taHlaV1k5SWlOTlNsZ3ROQzFVUlZndFRpMDJOeUlnZEhKaGJuTm1iM0p0UFNKMGNtRnVjMnhoZEdVb056YzRMREFwSWk4K1BDOW5QanhuSUdSaGRHRXRiVzFzTFc1dlpHVTlJbTF2SWlCMGNtRnVjMlp2Y20wOUluUnlZVzV6YkdGMFpTZ3hNamM0TERBcElqNDhkWE5sSUdSaGRHRXRZejBpTWpBMk1TSWdlR3hwYm1zNmFISmxaajBpSTAxS1dDMDBMVlJGV0MxT0xUSXdOakVpTHo0OEwyYytQR2NnWkdGMFlTMXRiV3d0Ym05a1pUMGliV2tpSUhSeVlXNXpabTl5YlQwaWRISmhibk5zWVhSbEtERTBORFF1Tnl3d0tTSStQSFZ6WlNCa1lYUmhMV005SWpGRU5EVkVJaUI0YkdsdWF6cG9jbVZtUFNJalRVcFlMVFF0VkVWWUxVa3RNVVEwTlVRaUx6NDhMMmMrUEdjZ1pHRjBZUzF0Yld3dGJtOWtaVDBpYlc4aUlIUnlZVzV6Wm05eWJUMGlkSEpoYm5Oc1lYUmxLREU1TkRjdU55d3dLU0krUEhWelpTQmtZWFJoTFdNOUlqSTRJaUI0YkdsdWF6cG9jbVZtUFNJalRVcFlMVFF0VkVWWUxVNHRNamdpTHo0OEwyYytQR2NnWkdGMFlTMXRiV3d0Ym05a1pUMGliV2tpSUhSeVlXNXpabTl5YlQwaWRISmhibk5zWVhSbEtESXpNell1Tnl3d0tTSStQSFZ6WlNCa1lYUmhMV005SWpGRU5EWTFJaUI0YkdsdWF6cG9jbVZtUFNJalRVcFlMVFF0VkVWWUxVa3RNVVEwTmpVaUx6NDhMMmMrUEdjZ1pHRjBZUzF0Yld3dGJtOWtaVDBpVkdWWVFYUnZiU0lnWkdGMFlTMXRhbmd0ZEdWNFkyeGhjM005SWs5U1JDSWdkSEpoYm5ObWIzSnRQU0owY21GdWMyeGhkR1VvTWprd09DNDNMREFwSWo0OFp5QmtZWFJoTFcxdGJDMXViMlJsUFNKdGJ5SWdkSEpoYm5ObWIzSnRQU0owY21GdWMyeGhkR1VvTUNBdE1DNDFLU0krUEhWelpTQmtZWFJoTFdNOUlqZERJaUI0YkdsdWF6cG9jbVZtUFNJalRVcFlMVFF0VkVWWUxVNHROME1pTHo0OEwyYytQQzluUGp4bklHUmhkR0V0Ylcxc0xXNXZaR1U5SW0xemRXSWlJSFJ5WVc1elptOXliVDBpZEhKaGJuTnNZWFJsS0RNeE9EWXVOeXd3S1NJK1BHY2daR0YwWVMxdGJXd3RibTlrWlQwaWJXa2lQangxYzJVZ1pHRjBZUzFqUFNJeFJEUTJOeUlnZUd4cGJtczZhSEpsWmowaUkwMUtXQzAwTFZSRldDMUpMVEZFTkRZM0lpOCtQQzluUGp4bklHUmhkR0V0Ylcxc0xXNXZaR1U5SW0xcElpQjBjbUZ1YzJadmNtMDlJblJ5WVc1emJHRjBaU2cwT1Rnc0xURTFNQ2tnYzJOaGJHVW9NQzQzTURjcElqNDhkWE5sSUdSaGRHRXRZejBpTVVRME5VVWlJSGhzYVc1ck9taHlaV1k5SWlOTlNsZ3ROQzFVUlZndFNTMHhSRFExUlNJdlBqd3ZaejQ4TDJjK1BHY2daR0YwWVMxdGJXd3RibTlrWlQwaWJXOGlJSFJ5WVc1elptOXliVDBpZEhKaGJuTnNZWFJsS0RRd05Ua3VPU3d3S1NJK1BIVnpaU0JrWVhSaExXTTlJakk0SWlCNGJHbHVhenBvY21WbVBTSWpUVXBZTFRRdFZFVllMVTR0TWpnaUx6NDhMMmMrUEdjZ1pHRjBZUzF0Yld3dGJtOWtaVDBpYldraUlIUnlZVzV6Wm05eWJUMGlkSEpoYm5Oc1lYUmxLRFEwTkRndU9Td3dLU0krUEhWelpTQmtZWFJoTFdNOUlqRkVORFkxSWlCNGJHbHVhenBvY21WbVBTSWpUVXBZTFRRdFZFVllMVWt0TVVRME5qVWlMejQ4TDJjK1BHY2daR0YwWVMxdGJXd3RibTlrWlQwaWJXOGlJSFJ5WVc1elptOXliVDBpZEhKaGJuTnNZWFJsS0RVd01qQXVPU3d3S1NJK1BIVnpaU0JrWVhSaExXTTlJakk1SWlCNGJHbHVhenBvY21WbVBTSWpUVXBZTFRRdFZFVllMVTR0TWpraUx6NDhMMmMrUEdjZ1pHRjBZUzF0Yld3dGJtOWtaVDBpYlc4aUlIUnlZVzV6Wm05eWJUMGlkSEpoYm5Oc1lYUmxLRFUwTURrdU9Td3dLU0krUEhWelpTQmtZWFJoTFdNOUlqSTVJaUI0YkdsdWF6cG9jbVZtUFNJalRVcFlMVFF0VkVWWUxVNHRNamtpTHo0OEwyYytQQzluUGp3dlp6NDhMM04yWno0PSIsCgkiUmVhbFZpZXdTaXplSnNvbiIgOiAie1wiaGVpZ2h0XCI6MzU3LjE0Mjg2ODA0MTk5MjIsXCJ3aWR0aFwiOjIwMzUuNzE0MjYzOTE2MDE1Nn0iCn0K"/>
    </extobj>
    <extobj name="2384804F-3998-4D57-9195-F3826E402611-53">
      <extobjdata type="2384804F-3998-4D57-9195-F3826E402611" data="ewoJIkltZ1NldHRpbmdKc29uIiA6ICJ7XCJoZWlnaHRcIjoxOS42NDI4NTcxNDI4NTcxNDIsXCJ3aWR0aFwiOjEzMS4yNX0iLAoJIkxhdGV4IiA6ICIgXFxiZXRhXFx8el9lKHgpIC0gc2dbZV1cXHxeMl8yIiwKCSJMYXRleEltZ0Jhc2U2NCIgOiAiUEhOMlp5QjRiV3h1Y3owaWFIUjBjRG92TDNkM2R5NTNNeTV2Y21jdk1qQXdNQzl6ZG1jaUlIZHBaSFJvUFNJeE5pNDNPRGhsZUNJZ2FHVnBaMmgwUFNJeUxqVTJOV1Y0SWlCeWIyeGxQU0pwYldjaUlHWnZZM1Z6WVdKc1pUMGlabUZzYzJVaUlIWnBaWGRDYjNnOUlqQWdMVGc0TXk0NUlEYzBNakF1TlNBeE1UTXpMamtpSUhodGJHNXpPbmhzYVc1clBTSm9kSFJ3T2k4dmQzZDNMbmN6TG05eVp5OHhPVGs1TDNoc2FXNXJJaUJoY21saExXaHBaR1JsYmowaWRISjFaU0lnYzNSNWJHVTlJblpsY25ScFkyRnNMV0ZzYVdkdU9pQXRNQzQxTmpabGVEc2diV0Y0TFhkcFpIUm9PaUE1T0NVN0lqNDhaR1ZtY3o0OGNHRjBhQ0JwWkQwaVRVcFlMVE10VkVWWUxVa3RNVVEyUmtRaUlHUTlJazB5T1NBdE1UazBVVEl6SUMweE9EZ2dNak1nTFRFNE5sRXlNeUF0TVRneklERXdNaUF4TXpSVU1UZzJJRFEyTlZFeU1EZ2dOVE16SURJME15QTFPRFJVTXpBNUlEWTFPRkV6TmpVZ056QTFJRFF5T1NBM01EVklORE14VVRRNU15QTNNRFVnTlRNeklEWTJOMVExTnpNZ05UY3dVVFUzTXlBME5qVWdORFk1SURNNU5rdzBPRElnTXpnelVUVXpNeUF6TXpJZ05UTXpJREkxTWxFMU16TWdNVE01SURRME9DQTJOVlF5TlRjZ0xURXdVVEl5TnlBdE1UQWdNakF6SUMweVZERTJOU0F4TjFReE5ETWdOREJVTVRNeElEVTVWREV5TmlBMk5VdzJNaUF0TVRnNFVUWXdJQzB4T1RRZ05ESWdMVEU1TkVneU9WcE5NelV6SURRek1WRXpPVElnTkRNeElEUXlOeUEwTVRsTU5ETXlJRFF5TWxFME16WWdOREkySURRek9TQTBNamxVTkRRNUlEUXpPVlEwTmpFZ05EVXpWRFEzTWlBME56RlVORGcwSURRNU5WUTBPVE1nTlRJMFZEVXdNU0ExTmpCUk5UQXpJRFUyT1NBMU1ETWdOVGt6VVRVd015QTJNVEVnTlRBeUlEWXhObEUwT0RjZ05qWTNJRFF5TmlBMk5qZFJNemcwSURZMk55QXpORGNnTmpRelZESTROaUExT0RKVU1qUTNJRFV4TkZReU1qUWdORFUxVVRJeE9TQTBNemtnTVRnMklETXdPRlF4TlRJZ01UWTRVVEUxTVNBeE5qTWdNVFV4SURFME4xRXhOVEVnT1RrZ01UY3pJRFk0VVRJd05DQXlOaUF5TmpBZ01qWlJNekF5SURJMklETTBPU0ExTVZRME1qVWdNVE0zVVRRME1TQXhOekVnTkRRNUlESXhORlEwTlRjZ01qYzVVVFExTnlBek16Y2dOREl5SURNM01sRXpPREFnTXpVNElETTBOeUF6TlRoSU16TTNVVEkxT0NBek5UZ2dNalU0SURNNE9WRXlOVGdnTXprMklESTJNU0EwTUROUk1qYzFJRFF6TVNBek5UTWdORE14V2lJdlBqeHdZWFJvSUdsa1BTSk5TbGd0TXkxVVJWZ3RUaTB5TURFMklpQmtQU0pOTVRNeklEY3pObEV4TXpnZ056VXdJREUxTXlBM05UQlJNVFkwSURjMU1DQXhOekFnTnpNNVVURTNNaUEzTXpVZ01UY3lJREkxTUZReE56QWdMVEl6T1ZFeE5qUWdMVEkxTUNBeE5USWdMVEkxTUZFeE5EUWdMVEkxTUNBeE16Z2dMVEkwTkV3eE16Y2dMVEkwTTFFeE16TWdMVEkwTVNBeE16TWdMVEUzT1ZReE16SWdNalV3VVRFek1pQTNNekVnTVRNeklEY3pObHBOTXpJNUlEY3pPVkV6TXpRZ056VXdJRE0wTmlBM05UQlJNelV6SURjMU1DQXpOakVnTnpRMFRETTJNaUEzTkROUk16WTJJRGMwTVNBek5qWWdOamM1VkRNMk55QXlOVEJVTXpZM0lDMHhOemhVTXpZeUlDMHlORE5NTXpZeElDMHlORFJSTXpVMUlDMHlOVEFnTXpRM0lDMHlOVEJSTXpNMUlDMHlOVEFnTXpJNUlDMHlNemxSTXpJM0lDMHlNelVnTXpJM0lESTFNRlF6TWprZ056TTVXaUl2UGp4d1lYUm9JR2xrUFNKTlNsZ3RNe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TXRWRVZZTFVrdE1VUTBOVElpSUdROUlrMHpPU0F4TmpoUk16a2dNakkxSURVNElESTNNbFF4TURjZ016VXdWREUzTkNBME1ESlVNalEwSURRek0xUXpNRGNnTkRReVNETXhNRkV6TlRVZ05EUXlJRE00T0NBME1qQlVOREl4SURNMU5WRTBNakVnTWpZMUlETXhNQ0F5TXpkUk1qWXhJREl5TkNBeE56WWdNakl6VVRFek9TQXlNak1nTVRNNElESXlNVkV4TXpnZ01qRTVJREV6TWlBeE9EWlVNVEkxSURFeU9GRXhNalVnT0RFZ01UUTJJRFUwVkRJd09TQXlObFF6TURJZ05EVlVNemswSURFeE1WRTBNRE1nTVRJeElEUXdOaUF4TWpGUk5ERXdJREV5TVNBME1Ua2dNVEV5VkRReU9TQTVPRlEwTWpBZ09ESlVNemt3SURVMVZETTBOQ0F5TkZReU9ERWdMVEZVTWpBMUlDMHhNVkV4TWpZZ0xURXhJRGd6SURReVZETTVJREUyT0ZwTk16Y3pJRE0xTTFFek5qY2dOREExSURNd05TQTBNRFZSTWpjeUlEUXdOU0F5TkRRZ016a3hWREU1T1NBek5UZFVNVGN3SURNeE5sUXhOVFFnTWpnd1ZERTBPU0F5TmpGUk1UUTVJREkyTUNBeE5qa2dNall3VVRJNE1pQXlOakFnTXpJM0lESTRORlF6TnpNZ016VXpXaUl2UGp4d1lYUm9JR2xrUFNKTlNsZ3RN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p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eTFVUlZndFRpMHlNakV5SWlCa1BTSk5PRFFnTWpNM1ZEZzBJREkxTUZRNU9DQXlOekJJTmpjNVVUWTVOQ0F5TmpJZ05qazBJREkxTUZRMk56a2dNak13U0RrNFVUZzBJREl6TnlBNE5DQXlOVEJhSWk4K1BIQmhkR2dnYVdROUlrMUtXQzB6TFZSRldDMUpMVEZFTkRZd0lpQmtQU0pOTVRNeElESTRPVkV4TXpFZ016SXhJREUwTnlBek5UUlVNakF6SURReE5WUXpNREFnTkRReVVUTTJNaUEwTkRJZ016a3dJRFF4TlZRME1Ua2dNelUxVVRReE9TQXpNak1nTkRBeUlETXdPRlF6TmpRZ01qa3lVVE0xTVNBeU9USWdNelF3SURNd01GUXpNamdnTXpJMlVUTXlPQ0F6TkRJZ016TTNJRE0xTkZRek5UUWdNemN5VkRNMk55QXpOemhSTXpZNElETTNPQ0F6TmpnZ016YzVVVE0yT0NBek9ESWdNell4SURNNE9GUXpNellnTXprNVZESTVOeUEwTURWUk1qUTVJRFF3TlNBeU1qY2dNemM1VkRJd05DQXpNalpSTWpBMElETXdNU0F5TWpNZ01qa3hWREkzT0NBeU56UlVNek13SURJMU9WRXpPVFlnTWpNd0lETTVOaUF4TmpOUk16azJJREV6TlNBek9EVWdNVEEzVkRNMU1pQTFNVlF5T0RrZ04xUXhPVFVnTFRFd1VURXhPQ0F0TVRBZ09EWWdNVGxVTlRNZ09EZFJOVE1nTVRJMklEYzBJREUwTTFReE1UZ2dNVFl3VVRFek15QXhOakFnTVRRMklERTFNVlF4TmpBZ01USXdVVEUyTUNBNU5DQXhORElnTnpaVU1URXhJRFU0VVRFd09TQTFOeUF4TURnZ05UZFVNVEEzSURVMVVURXdPQ0ExTWlBeE1UVWdORGRVTVRRMklETTBWREl3TVNBeU4xRXlNemNnTWpjZ01qWXpJRE00VkRNd01TQTJObFF6TVRnZ09UZFVNekl6SURFeU1sRXpNak1nTVRVd0lETXdNaUF4TmpSVU1qVTBJREU0TVZReE9UVWdNVGsyVkRFME9DQXlNekZSTVRNeElESTFOaUF4TXpFZ01qZzVXaUl2UGp4d1lYUm9JR2xrUFNKTlNsZ3RNeTFVUlZndFNTMHhSRFExTkNJZ1pEMGlUVE14TVNBME0xRXlPVFlnTXpBZ01qWTNJREUxVkRJd05pQXdVVEUwTXlBd0lERXdOU0EwTlZRMk5pQXhOakJSTmpZZ01qWTFJREUwTXlBek5UTlVNekUwSURRME1sRXpOakVnTkRReUlEUXdNU0F6T1RSTU5EQTBJRE01T0ZFME1EWWdOREF4SURRd09TQTBNRFJVTkRFNElEUXhNbFEwTXpFZ05ERTVWRFEwTnlBME1qSlJORFl4SURReU1pQTBOekFnTkRFelZEUTRNQ0F6T1RSUk5EZ3dJRE0zT1NBME1qTWdNVFV5VkRNMk15QXRPREJSTXpRMUlDMHhNelFnTWpnMklDMHhOamxVTVRVeElDMHlNRFZSTVRBZ0xUSXdOU0F4TUNBdE1UTTNVVEV3SUMweE1URWdNamdnTFRreFZEYzBJQzAzTVZFNE9TQXROekVnTVRBeUlDMDRNRlF4TVRZZ0xURXhNVkV4TVRZZ0xURXlNU0F4TVRRZ0xURXpNRlF4TURjZ0xURTBORlE1T1NBdE1UVTBWRGt5SUMweE5qSk1PVEFnTFRFMk5FZzVNVkV4TURFZ0xURTJOeUF4TlRFZ0xURTJOMUV4T0RrZ0xURTJOeUF5TVRFZ0xURTFOVkV5TXpRZ0xURTBOQ0F5TlRRZ0xURXlNbFF5T0RJZ0xUYzFVVEk0T0NBdE5UWWdNams0SUMweE0xRXpNVEVnTXpVZ016RXhJRFF6V2swek9EUWdNekk0VERNNE1DQXpNemxSTXpjM0lETTFNQ0F6TnpVZ016VTBWRE0yT1NBek5qaFVNelU1SURNNE1sUXpORFlnTXprelZETXlPQ0EwTURKVU16QTJJRFF3TlZFeU5qSWdOREExSURJeU1TQXpOVEpSTVRreElETXhNeUF4TnpFZ01qTXpWREUxTVNBeE1UZFJNVFV4SURNNElESXhNeUF6T0ZFeU5qa2dNemdnTXpJeklERXdPRXd6TXpFZ01URTRURE00TkNBek1qaGFJaTgrUEhCaGRHZ2dhV1E5SWsxS1dDMHpMVlJGV0MxT0xUVkNJaUJrUFNKTk1URTRJQzB5TlRCV056VXdTREkxTlZZM01UQklNVFU0VmkweU1UQklNalUxVmkweU5UQklNVEU0V2lJdlBqeHdZWFJvSUdsa1BTSk5TbGd0TXkxVVJWZ3RUaTAxUkNJZ1pEMGlUVEl5SURjeE1GWTNOVEJJTVRVNVZpMHlOVEJJTWpKV0xUSXhNRWd4TVRsV056RXdTREl5V2lJdlBqeHdZWFJvSUdsa1BTSk5TbGd0TXk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JSa1FpSUhoc2FXNXJPbWh5WldZOUlpTk5TbGd0TXkxVVJWZ3RTUzB4UkRaR1JDSXZQand2Wno0OFp5QmtZWFJoTFcxdGJDMXViMlJsUFNKdGJ5SWdkSEpoYm5ObWIzSnRQU0owY21GdWMyeGhkR1VvTlRZMkxEQXBJajQ4ZFhObElHUmhkR0V0WXowaU1qQXhOaUlnZUd4cGJtczZhSEpsWmowaUkwMUtXQzB6TFZSRldDMU9MVEl3TVRZaUx6NDhMMmMrUEdjZ1pHRjBZUzF0Yld3dGJtOWtaVDBpYlhOMVlpSWdkSEpoYm5ObWIzSnRQU0owY21GdWMyeGhkR1VvTVRBMk5pd3dLU0krUEdjZ1pHRjBZUzF0Yld3dGJtOWtaVDBpYldraVBqeDFjMlVnWkdGMFlTMWpQU0l4UkRRMk55SWdlR3hwYm1zNmFISmxaajBpSTAxS1dDMHpMVlJGV0MxSkxURkVORFkzSWk4K1BDOW5QanhuSUdSaGRHRXRiVzFzTFc1dlpHVTlJbTFwSWlCMGNtRnVjMlp2Y20wOUluUnlZVzV6YkdGMFpTZzBPVGdzTFRFMU1Da2djMk5oYkdVb01DNDNNRGNwSWo0OGRYTmxJR1JoZEdFdFl6MGlNVVEwTlRJaUlIaHNhVzVyT21oeVpXWTlJaU5OU2xndE15MVVSVmd0U1MweFJEUTFNaUl2UGp3dlp6NDhMMmMrUEdjZ1pHRjBZUzF0Yld3dGJtOWtaVDBpYlc4aUlIUnlZVzV6Wm05eWJUMGlkSEpoYm5Oc1lYUmxLREU1TkRNdU5Td3dLU0krUEhWelpTQmtZWFJoTFdNOUlqSTRJaUI0YkdsdWF6cG9jbVZtUFNJalRVcFlMVE10VkVWWUxVNHRNamdpTHo0OEwyYytQR2NnWkdGMFlTMXRiV3d0Ym05a1pUMGliV2tpSUhSeVlXNXpabTl5YlQwaWRISmhibk5zWVhSbEtESXpNekl1TlN3d0tTSStQSFZ6WlNCa1lYUmhMV005SWpGRU5EWTFJaUI0YkdsdWF6cG9jbVZtUFNJalRVcFlMVE10VkVWWUxVa3RNVVEwTmpVaUx6NDhMMmMrUEdjZ1pHRjBZUzF0Yld3dGJtOWtaVDBpYlc4aUlIUnlZVzV6Wm05eWJUMGlkSEpoYm5Oc1lYUmxLREk1TURRdU5Td3dLU0krUEhWelpTQmtZWFJoTFdNOUlqSTVJaUI0YkdsdWF6cG9jbVZtUFNJalRVcFlMVE10VkVWWUxVNHRNamtpTHo0OEwyYytQR2NnWkdGMFlTMXRiV3d0Ym05a1pUMGliVzhpSUhSeVlXNXpabTl5YlQwaWRISmhibk5zWVhSbEtETTFNVFV1Tnl3d0tTSStQSFZ6WlNCa1lYUmhMV005SWpJeU1USWlJSGhzYVc1ck9taHlaV1k5SWlOTlNsZ3RNeTFVUlZndFRpMHlNakV5SWk4K1BDOW5QanhuSUdSaGRHRXRiVzFzTFc1dlpHVTlJbTFwSWlCMGNtRnVjMlp2Y20wOUluUnlZVzV6YkdGMFpTZzBOVEUyTERBcElqNDhkWE5sSUdSaGRHRXRZejBpTVVRME5qQWlJSGhzYVc1ck9taHlaV1k5SWlOTlNsZ3RNeTFVUlZndFNTMHhSRFEyTUNJdlBqd3ZaejQ4WnlCa1lYUmhMVzF0YkMxdWIyUmxQU0p0YVNJZ2RISmhibk5tYjNKdFBTSjBjbUZ1YzJ4aGRHVW9ORGs0TlN3d0tTSStQSFZ6WlNCa1lYUmhMV005SWpGRU5EVTBJaUI0YkdsdWF6cG9jbVZtUFNJalRVcFlMVE10VkVWWUxVa3RNVVEwTlRRaUx6NDhMMmMrUEdjZ1pHRjBZUzF0Yld3dGJtOWtaVDBpYlc4aUlIUnlZVzV6Wm05eWJUMGlkSEpoYm5Oc1lYUmxLRFUwTmpJc01Da2lQangxYzJVZ1pHRjBZUzFqUFNJMVFpSWdlR3hwYm1zNmFISmxaajBpSTAxS1dDMHpMVlJGV0MxT0xUVkNJaTgrUEM5blBqeG5JR1JoZEdFdGJXMXNMVzV2WkdVOUltMXBJaUIwY21GdWMyWnZjbTA5SW5SeVlXNXpiR0YwWlNnMU56UXdMREFwSWo0OGRYTmxJR1JoZEdFdFl6MGlNVVEwTlRJaUlIaHNhVzVyT21oeVpXWTlJaU5OU2xndE15MVVSVmd0U1MweFJEUTFNaUl2UGp3dlp6NDhaeUJrWVhSaExXMXRiQzF1YjJSbFBTSnRieUlnZEhKaGJuTm1iM0p0UFNKMGNtRnVjMnhoZEdVb05qSXdOaXd3S1NJK1BIVnpaU0JrWVhSaExXTTlJalZFSWlCNGJHbHVhenBvY21WbVBTSWpUVXBZTFRNdFZFVllMVTR0TlVRaUx6NDhMMmMrUEdjZ1pHRjBZUzF0Yld3dGJtOWtaVDBpYlhOMVluTjFjQ0lnZEhKaGJuTm1iM0p0UFNKMGNtRnVjMnhoZEdVb05qUTROQ3d3S1NJK1BHY2daR0YwWVMxdGJXd3RibTlrWlQwaWJXOGlQangxYzJVZ1pHRjBZUzFqUFNJeU1ERTJJaUI0YkdsdWF6cG9jbVZtUFNJalRVcFlMVE10VkVWWUxVNHRNakF4TmlJdlBqd3ZaejQ4WnlCa1lYUmhMVzF0YkMxdWIyUmxQU0p0YmlJZ2RISmhibk5tYjNKdFBTSjBjbUZ1YzJ4aGRHVW9OVE16TERReE15a2djMk5oYkdVb01DNDNNRGNwSWo0OGRYTmxJR1JoZEdFdFl6MGlNeklpSUhoc2FXNXJPbWh5WldZOUlpTk5TbGd0TXkxVVJWZ3RUaTB6TWlJdlBqd3ZaejQ4WnlCa1lYUmhMVzF0YkMxdWIyUmxQU0p0YmlJZ2RISmhibk5tYjNKdFBTSjBjbUZ1YzJ4aGRHVW9OVE16TEMweU5EY3BJSE5qWVd4bEtEQXVOekEzS1NJK1BIVnpaU0JrWVhSaExXTTlJak15SWlCNGJHbHVhenBvY21WbVBTSWpUVXBZTFRNdFZFVllMVTR0TXpJaUx6NDhMMmMrUEM5blBqd3ZaejQ4TDJjK1BDOXpkbWMrIiwKCSJSZWFsVmlld1NpemVKc29uIiA6ICJ7XCJoZWlnaHRcIjo0MDEsXCJ3aWR0aFwiOjI2MjV9Igp9Cg=="/>
    </extobj>
    <extobj name="2384804F-3998-4D57-9195-F3826E402611-54">
      <extobjdata type="2384804F-3998-4D57-9195-F3826E402611" data="ewoJIkltZ1NldHRpbmdKc29uIiA6ICJ7XCJoZWlnaHRcIjoxOS42NDI4NTcxNDI4NTcxNDIsXCJ3aWR0aFwiOjEyNC45OTk5OTk5OTk5OTk5OX0iLAoJIkxhdGV4IiA6ICIgXFx8c2dbel9lKHgpXVxcIC0gZVxcfF8yXjIgIiwKCSJMYXRleEltZ0Jhc2U2NCIgOiAiUEhOMlp5QjRiV3h1Y3owaWFIUjBjRG92TDNkM2R5NTNNeTV2Y21jdk1qQXdNQzl6ZG1jaUlIZHBaSFJvUFNJeE5pNHdOelJsZUNJZ2FHVnBaMmgwUFNJeUxqVTJOV1Y0SWlCeWIyeGxQU0pwYldjaUlHWnZZM1Z6WVdKc1pUMGlabUZzYzJVaUlIWnBaWGRDYjNnOUlqQWdMVGc0TXk0NUlEY3hNRFF1TlNBeE1UTXpMamtpSUhodGJHNXpPbmhzYVc1clBTSm9kSFJ3T2k4dmQzZDNMbmN6TG05eVp5OHhPVGs1TDNoc2FXNXJJaUJoY21saExXaHBaR1JsYmowaWRISjFaU0lnYzNSNWJHVTlJblpsY25ScFkyRnNMV0ZzYVdkdU9pQXRNQzQxTmpabGVEc2diV0Y0TFhkcFpIUm9PaUE1T0NVN0lqNDhaR1ZtY3o0OGNHRjBhQ0JwWkQwaVRVcFlMVFF0VkVWWUxVNHRNakF4TmlJZ1pEMGlUVEV6TXlBM016WlJNVE00SURjMU1DQXhOVE1nTnpVd1VURTJOQ0EzTlRBZ01UY3dJRGN6T1ZFeE56SWdOek0xSURFM01pQXlOVEJVTVRjd0lDMHlNemxSTVRZMElDMHlOVEFnTVRVeUlDMHlOVEJSTVRRMElDMHlOVEFnTVRNNElDMHlORFJNTVRNM0lDMHlORE5STVRNeklDMHlOREVnTVRNeklDMHhOemxVTVRNeUlESTFNRkV4TXpJZ056TXhJREV6TXlBM016WmFUVE15T1NBM016bFJNek0wSURjMU1DQXpORFlnTnpVd1VUTTFNeUEzTlRBZ016WXhJRGMwTkV3ek5qSWdOelF6VVRNMk5pQTNOREVnTXpZMklEWTNPVlF6TmpjZ01qVXdWRE0yTnlBdE1UYzRWRE0yTWlBdE1qUXpURE0yTVNBdE1qUTBVVE0xTlNBdE1qVXdJRE0wTnlBdE1qVXdVVE16TlNBdE1qVXdJRE15T1NBdE1qTTVVVE15TnlBdE1qTTFJRE15TnlBeU5UQlVNekk1SURjek9Wb2lMejQ4Y0dGMGFDQnBaRDBpVFVwWUxUUXRWRVZZTFVrdE1VUTBOakFpSUdROUlrMHhNekVnTWpnNVVURXpNU0F6TWpFZ01UUTNJRE0xTkZReU1ETWdOREUxVkRNd01DQTBOREpSTXpZeUlEUTBNaUF6T1RBZ05ERTFWRFF4T1NBek5UVlJOREU1SURNeU15QTBNRElnTXpBNFZETTJOQ0F5T1RKUk16VXhJREk1TWlBek5EQWdNekF3VkRNeU9DQXpNalpSTXpJNElETTBNaUF6TXpjZ016VTBWRE0xTkNBek56SlVNelkzSURNM09GRXpOamdnTXpjNElETTJPQ0F6TnpsUk16WTRJRE00TWlBek5qRWdNemc0VkRNek5pQXpPVGxVTWprM0lEUXdOVkV5TkRrZ05EQTFJREl5TnlBek56bFVNakEwSURNeU5sRXlNRFFnTXpBeElESXlNeUF5T1RGVU1qYzRJREkzTkZRek16QWdNalU1VVRNNU5pQXlNekFnTXprMklERTJNMUV6T1RZZ01UTTFJRE00TlNBeE1EZFVNelV5SURVeFZESTRPU0EzVkRFNU5TQXRNVEJSTVRFNElDMHhNQ0E0TmlBeE9WUTFNeUE0TjFFMU15QXhNallnTnpRZ01UUXpWREV4T0NBeE5qQlJNVE16SURFMk1DQXhORFlnTVRVeFZERTJNQ0F4TWpCUk1UWXdJRGswSURFME1pQTNObFF4TVRFZ05UaFJNVEE1SURVM0lERXdPQ0ExTjFReE1EY2dOVFZSTVRBNElEVXlJREV4TlNBME4xUXhORFlnTXpSVU1qQXhJREkzVVRJek55QXlOeUF5TmpNZ016aFVNekF4SURZMlZETXhPQ0E1TjFRek1qTWdNVEl5VVRNeU15QXhOVEFnTXpBeUlERTJORlF5TlRRZ01UZ3hWREU1TlNBeE9UWlVNVFE0SURJek1WRXhNekVnTWpVMklERXpNU0F5T0RsYUlpOCtQSEJoZEdnZ2FXUTlJazFLV0MwMExWUkZXQzFKTFRGRU5EVTBJaUJrUFNKTk16RXhJRFF6VVRJNU5pQXpNQ0F5TmpjZ01UVlVNakEySURCUk1UUXpJREFnTVRBMUlEUTFWRFkySURFMk1GRTJOaUF5TmpVZ01UUXpJRE0xTTFRek1UUWdORFF5VVRNMk1TQTBORElnTkRBeElETTVORXcwTURRZ016azRVVFF3TmlBME1ERWdOREE1SURRd05GUTBNVGdnTkRFeVZEUXpNU0EwTVRsVU5EUTNJRFF5TWxFME5qRWdOREl5SURRM01DQTBNVE5VTkRnd0lETTVORkUwT0RBZ016YzVJRFF5TXlBeE5USlVNell6SUMwNE1GRXpORFVnTFRFek5DQXlPRFlnTFRFMk9WUXhOVEVnTFRJd05WRXhNQ0F0TWpBMUlERXdJQzB4TXpkUk1UQWdMVEV4TVNBeU9DQXRPVEZVTnpRZ0xUY3hVVGc1SUMwM01TQXhNRElnTFRnd1ZERXhOaUF0TVRFeFVURXhOaUF0TVRJeElERXhOQ0F0TVRNd1ZERXdOeUF0TVRRMFZEazVJQzB4TlRSVU9USWdMVEUyTWt3NU1DQXRNVFkwU0RreFVURXdNU0F0TVRZM0lERTFNU0F0TVRZM1VURTRPU0F0TVRZM0lESXhNU0F0TVRVMVVUSXpOQ0F0TVRRMElESTFOQ0F0TVRJeVZESTRNaUF0TnpWUk1qZzRJQzAxTmlBeU9UZ2dMVEV6VVRNeE1TQXpOU0F6TVRFZ05ETmFUVE00TkNBek1qaE1Nemd3SURNek9WRXpOemNnTXpVd0lETTNOU0F6TlRSVU16WTVJRE0yT0ZRek5Ua2dNemd5VkRNME5pQXpPVE5VTXpJNElEUXdNbFF6TURZZ05EQTFVVEkyTWlBME1EVWdNakl4SURNMU1sRXhPVEVnTXpFeklERTNNU0F5TXpOVU1UVXhJREV4TjFFeE5URWdNemdnTWpFeklETTRVVEkyT1NBek9DQXpNak1nTVRBNFRETXpNU0F4TVRoTU16ZzBJRE15T0ZvaUx6NDhjR0YwYUNCcFpEMGlUVXBZTFRRdFZFVllMVTR0TlVJaUlHUTlJazB4TVRnZ0xUSTFNRlkzTlRCSU1qVTFWamN4TUVneE5UaFdMVEl4TUVneU5UVldMVEkxTUVneE1UaGFJaTgrUEhCaGRHZ2dhV1E5SWsxS1dDMDBMVlJGV0MxSkxURkVORFkzSWlCa1BTSk5NelEzSURNek9GRXpNemNnTXpNNElESTVOQ0F6TkRsVU1qTXhJRE0yTUZFeU1URWdNell3SURFNU55QXpOVFpVTVRjMElETTBObFF4TmpJZ016TTFWREUxTlNBek1qUk1NVFV6SURNeU1GRXhOVEFnTXpFM0lERXpPQ0F6TVRkUk1URTNJRE14TnlBeE1UY2dNekkxVVRFeE55QXpNekFnTVRJd0lETXpPVkV4TXpNZ016YzRJREUyTXlBME1EWlVNakk1SURRME1GRXlOREVnTkRReUlESTBOaUEwTkRKUk1qY3hJRFEwTWlBeU9URWdOREkxVkRNeU9TQXpPVEpVTXpZM0lETTNOVkV6T0RrZ016YzFJRFF4TVNBME1EaFVORE0wSURRME1WRTBNelVnTkRReUlEUTBPU0EwTkRKSU5EWXlVVFEyT0NBME16WWdORFk0SURRek5GRTBOamdnTkRNd0lEUTJNeUEwTWpCVU5EUTVJRE01T1ZRME16SWdNemMzVkRReE9DQXpOVGhNTkRFeElETTBPVkV6TmpnZ01qazRJREkzTlNBeU1UUlVNVFl3SURFd05rd3hORGdnT1RSTU1UWXpJRGt6VVRFNE5TQTVNeUF5TWpjZ09ESlVNamt3SURjeFVUTXlPQ0EzTVNBek5qQWdPVEJVTkRBeUlERTBNRkUwTURZZ01UUTVJRFF3T1NBeE5URlVOREkwSURFMU0xRTBORE1nTVRVeklEUTBNeUF4TkROUk5EUXpJREV6T0NBME5ESWdNVE0wVVRReU5TQTNNaUF6TnpZZ016RlVNamM0SUMweE1WRXlOVElnTFRFeElESXpNaUEyVkRFNU15QTBNRlF4TlRVZ05UZFJNVEV4SURVM0lEYzJJQzB6VVRjd0lDMHhNU0ExT1NBdE1URklOVFJJTkRGUk16VWdMVFVnTXpVZ0xUSlJNelVnTVRNZ09UTWdPRFJSTVRNeUlERXlPU0F5TWpVZ01qRTBWRE0wTUNBek1qSlJNelV5SURNek9DQXpORGNnTXpNNFdpSXZQanh3WVhSb0lHbGtQU0pOU2xndE5D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DB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ME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U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BMVlJGV0MxT0xUVkVJaUJrUFNKTk1qSWdOekV3VmpjMU1FZ3hOVGxXTFRJMU1FZ3lNbFl0TWpFd1NERXhPVlkzTVRCSU1qSmFJaTgrUEhCaGRHZ2dhV1E5SWsxS1dDMDBMVlJGV0MxT0xVRXdJaUJrUFNJaUx6NDhjR0YwYUNCcFpEMGlUVXBZTFRRdFZFVllMVTR0TWpJeE1pSWdaRDBpVFRnMElESXpOMVE0TkNBeU5UQlVPVGdnTWpjd1NEWTNPVkUyT1RRZ01qWXlJRFk1TkNBeU5UQlVOamM1SURJek1FZzVPRkU0TkNBeU16Y2dPRFFnTWpVd1dpSXZQanh3WVhSb0lHbGtQU0pOU2xndE5D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2SWo0OGRYTmxJR1JoZEdFdFl6MGlNakF4TmlJZ2VHeHBibXM2YUhKbFpqMGlJMDFLV0MwMExWUkZXQzFPTFRJd01UWWlMejQ4TDJjK1BHY2daR0YwWVMxdGJXd3RibTlrWlQwaWJXa2lJSFJ5WVc1elptOXliVDBpZEhKaGJuTnNZWFJsS0RVd01Dd3dLU0krUEhWelpTQmtZWFJoTFdNOUlqRkVORFl3SWlCNGJHbHVhenBvY21WbVBTSWpUVXBZTFRRdFZFVllMVWt0TVVRME5qQWlMejQ4TDJjK1BHY2daR0YwWVMxdGJXd3RibTlrWlQwaWJXa2lJSFJ5WVc1elptOXliVDBpZEhKaGJuTnNZWFJsS0RrMk9Td3dLU0krUEhWelpTQmtZWFJoTFdNOUlqRkVORFUwSWlCNGJHbHVhenBvY21WbVBTSWpUVXBZTFRRdFZFVllMVWt0TVVRME5UUWlMejQ4TDJjK1BHY2daR0YwWVMxdGJXd3RibTlrWlQwaWJXOGlJSFJ5WVc1elptOXliVDBpZEhKaGJuTnNZWFJsS0RFME5EWXNNQ2tpUGp4MWMyVWdaR0YwWVMxalBTSTFRaUlnZUd4cGJtczZhSEpsWmowaUkwMUtXQzAwTFZSRldDMU9MVFZDSWk4K1BDOW5QanhuSUdSaGRHRXRiVzFzTFc1dlpHVTlJbTF6ZFdJaUlIUnlZVzV6Wm05eWJUMGlkSEpoYm5Oc1lYUmxLREUzTWpRc01Da2lQanhuSUdSaGRHRXRiVzFzTFc1dlpHVTlJbTFwSWo0OGRYTmxJR1JoZEdFdFl6MGlNVVEwTmpjaUlIaHNhVzVyT21oeVpXWTlJaU5OU2xndE5DMVVSVmd0U1MweFJEUTJOeUl2UGp3dlp6NDhaeUJrWVhSaExXMXRiQzF1YjJSbFBTSnRhU0lnZEhKaGJuTm1iM0p0UFNKMGNtRnVjMnhoZEdVb05EazRMQzB4TlRBcElITmpZV3hsS0RBdU56QTNLU0krUEhWelpTQmtZWFJoTFdNOUlqRkVORFV5SWlCNGJHbHVhenBvY21WbVBTSWpUVXBZTFRRdFZFVllMVWt0TVVRME5USWlMejQ4TDJjK1BDOW5QanhuSUdSaGRHRXRiVzFzTFc1dlpHVTlJbTF2SWlCMGNtRnVjMlp2Y20wOUluUnlZVzV6YkdGMFpTZ3lOakF4TGpVc01Da2lQangxYzJVZ1pHRjBZUzFqUFNJeU9DSWdlR3hwYm1zNmFISmxaajBpSTAxS1dDMDBMVlJGV0MxT0xUSTRJaTgrUEM5blBqeG5JR1JoZEdFdGJXMXNMVzV2WkdVOUltMXBJaUIwY21GdWMyWnZjbTA5SW5SeVlXNXpiR0YwWlNneU9Ua3dMalVzTUNraVBqeDFjMlVnWkdGMFlTMWpQU0l4UkRRMk5TSWdlR3hwYm1zNmFISmxaajBpSTAxS1dDMDBMVlJGV0MxSkxURkVORFkxSWk4K1BDOW5QanhuSUdSaGRHRXRiVzFzTFc1dlpHVTlJbTF2SWlCMGNtRnVjMlp2Y20wOUluUnlZVzV6YkdGMFpTZ3pOVFl5TGpVc01Da2lQangxYzJVZ1pHRjBZUzFqUFNJeU9TSWdlR3hwYm1zNmFISmxaajBpSTAxS1dDMDBMVlJGV0MxT0xUSTVJaTgrUEM5blBqeG5JR1JoZEdFdGJXMXNMVzV2WkdVOUltMXZJaUIwY21GdWMyWnZjbTA5SW5SeVlXNXpiR0YwWlNnek9UVXhMalVzTUNraVBqeDFjMlVnWkdGMFlTMWpQU0kxUkNJZ2VHeHBibXM2YUhKbFpqMGlJMDFLV0MwMExWUkZXQzFPTFRWRUlpOCtQQzluUGp4bklHUmhkR0V0Ylcxc0xXNXZaR1U5SW0xMFpYaDBJaUIwY21GdWMyWnZjbTA5SW5SeVlXNXpiR0YwWlNnME1qSTVMalVzTUNraVBqeDFjMlVnWkdGMFlTMWpQU0pCTUNJZ2VHeHBibXM2YUhKbFpqMGlJMDFLV0MwMExWUkZXQzFPTFVFd0lpOCtQQzluUGp4bklHUmhkR0V0Ylcxc0xXNXZaR1U5SW0xdklpQjBjbUZ1YzJadmNtMDlJblJ5WVc1emJHRjBaU2cwTnpBeExqY3NNQ2tpUGp4MWMyVWdaR0YwWVMxalBTSXlNakV5SWlCNGJHbHVhenBvY21WbVBTSWpUVXBZTFRRdFZFVllMVTR0TWpJeE1pSXZQand2Wno0OFp5QmtZWFJoTFcxdGJDMXViMlJsUFNKdGFTSWdkSEpoYm5ObWIzSnRQU0owY21GdWMyeGhkR1VvTlRjd01pd3dLU0krUEhWelpTQmtZWFJoTFdNOUlqRkVORFV5SWlCNGJHbHVhenBvY21WbVBTSWpUVXBZTFRRdFZFVllMVWt0TVVRME5USWlMejQ4TDJjK1BHY2daR0YwWVMxdGJXd3RibTlrWlQwaWJYTjFZbk4xY0NJZ2RISmhibk5tYjNKdFBTSjBjbUZ1YzJ4aGRHVW9OakUyT0N3d0tTSStQR2NnWkdGMFlTMXRiV3d0Ym05a1pUMGliVzhpUGp4MWMyVWdaR0YwWVMxalBTSXlNREUySWlCNGJHbHVhenBvY21WbVBTSWpUVXBZTFRRdFZFVllMVTR0TWpBeE5pSXZQand2Wno0OFp5QmtZWFJoTFcxdGJDMXViMlJsUFNKdGJpSWdkSEpoYm5ObWIzSnRQU0owY21GdWMyeGhkR1VvTlRNekxEUXhNeWtnYzJOaGJHVW9NQzQzTURjcElqNDhkWE5sSUdSaGRHRXRZejBpTXpJaUlIaHNhVzVyT21oeVpXWTlJaU5OU2xndE5DMVVSVmd0VGkwek1pSXZQand2Wno0OFp5QmtZWFJoTFcxdGJDMXViMlJsUFNKdGJpSWdkSEpoYm5ObWIzSnRQU0owY21GdWMyeGhkR1VvTlRNekxDMHlORGNwSUhOallXeGxLREF1TnpBM0tTSStQSFZ6WlNCa1lYUmhMV005SWpNeUlpQjRiR2x1YXpwb2NtVm1QU0lqVFVwWUxUUXRWRVZZTFU0dE16SWlMejQ4TDJjK1BDOW5Qand2Wno0OEwyYytQQzl6ZG1jKyIsCgkiUmVhbFZpZXdTaXplSnNvbiIgOiAie1wiaGVpZ2h0XCI6Mzk5LFwid2lkdGhcIjoyNTAwfSIKfQo="/>
    </extobj>
    <extobj name="2384804F-3998-4D57-9195-F3826E402611-55">
      <extobjdata type="2384804F-3998-4D57-9195-F3826E402611" data="ewoJIkltZ1NldHRpbmdKc29uIiA6ICJ7XCJoZWlnaHRcIjo0Mi44NTcxNDI4NTcxNDI4NTQsXCJ3aWR0aFwiOjI4MC4zNTcxNDI4NTcxNDI4M30iLAoJIkxhdGV4IiA6ICIgXFxpbnQgcSh6fHgsXFxwaGkpIFxcbG9nIFxcZnJhY3twKHgsenxcXHRoZXRhKXEoenx4LFxccGhpKX17cCh6KXEoenx4LFxccGhpKX1keiA9ICIsCgkiTGF0ZXhJbWdCYXNlNjQiIDogIlBITjJaeUI0Yld4dWN6MGlhSFIwY0RvdkwzZDNkeTUzTXk1dmNtY3ZNakF3TUM5emRtY2lJSGRwWkhSb1BTSXpOUzQ1TnpKbGVDSWdhR1ZwWjJoMFBTSTFMalEzTldWNElpQnliMnhsUFNKcGJXY2lJR1p2WTNWellXSnNaVDBpWm1Gc2MyVWlJSFpwWlhkQ2IzZzlJakFnTFRFME5qQWdNVFU0T1RrdU9DQXlOREl3SWlCNGJXeHVjenA0YkdsdWF6MGlhSFIwY0RvdkwzZDNkeTUzTXk1dmNtY3ZNVGs1T1M5NGJHbHVheUlnWVhKcFlTMW9hV1JrWlc0OUluUnlkV1VpSUhOMGVXeGxQU0oyWlhKMGFXTmhiQzFoYkdsbmJqb2dMVEl1TVRjeVpYZzdJRzFoZUMxM2FXUjBhRG9nT1RnbE95SStQR1JsWm5NK1BIQmhkR2dnYVdROUlrMUtXQzAyTFZSRldDMU1UeTB5TWpKQ0lpQmtQU0pOTVRFMElDMDNPVGhSTVRNeUlDMDRNalFnTVRZMUlDMDRNalJJTVRZM1VURTVOU0F0T0RJMElESXlNeUF0TnpZMFZESTNOU0F0TmpBd1ZETXlNQ0F0TXpreFZETTJNaUF0TVRZMFVUTTJOU0F0TVRReklETTJOeUF0TVRNelVUUXpPU0F5T1RJZ05USXpJRFkxTlZRMk5EVWdNVEV5TjFFMk5URWdNVEUwTlNBMk5UVWdNVEUxTjFRMk56SWdNVEl3TVZRMk9Ua2dNVEkxTjFRM016TWdNVE13TmxRM056Y2dNVE0wTmxRNE1qZ2dNVE0yTUZFNE9EUWdNVE0yTUNBNU1USWdNVE15TlZRNU5EUWdNVEkwTlZFNU5EUWdNVEl5TUNBNU16SWdNVEl3TlZRNU1Ea2dNVEU0TmxRNE9EY2dNVEU0TTFFNE5qWWdNVEU0TXlBNE5Ea2dNVEU1T0ZRNE16SWdNVEl6T1ZFNE16SWdNVEk0TnlBNE9EVWdNVEk1Tmt3NE9ESWdNVE13TUZFNE56a2dNVE13TXlBNE56UWdNVE13TjFRNE5qWWdNVE14TTFFNE5URWdNVE15TXlBNE16TWdNVE15TTFFNE1Ua2dNVE15TXlBNE1EY2dNVE14TVZRM056VWdNVEkxTlZRM016WWdNVEV6T1ZRMk9Ea2dPVE0yVkRZek15QTJNamhSTlRjMElESTVNeUExTVRBZ0xUVlVOREV3SUMwME16ZFVNelUxSUMwMk1qbFJNamM0SUMwNE5qSWdNVFkxSUMwNE5qSlJNVEkxSUMwNE5qSWdPVElnTFRnek1WUTFOU0F0TnpRMlVUVTFJQzAzTVRFZ056UWdMVFk1T0ZReE1USWdMVFk0TlZFeE16TWdMVFk0TlNBeE5UQWdMVGN3TUZReE5qY2dMVGMwTVZFeE5qY2dMVGM0T1NBeE1UUWdMVGM1T0ZvaUx6NDhjR0YwYUNCcFpEMGlUVXBZTFRZdFZFVllMVWt0TVVRME5VVWlJR1E5SWswek15QXhOVGRSTXpNZ01qVTRJREV3T1NBek5EbFVNamd3SURRME1WRXpOREFnTkRReElETTNNaUF6T0RsUk16Y3pJRE01TUNBek56Y2dNemsxVkRNNE9DQTBNRFpVTkRBMElEUXhPRkUwTXpnZ05EUXlJRFExTUNBME5ESlJORFUwSURRME1pQTBOVGNnTkRNNVZEUTJNQ0EwTXpSUk5EWXdJRFF5TlNBek9URWdNVFE1VVRNeU1DQXRNVE0xSURNeU1DQXRNVE01VVRNeU1DQXRNVFEzSURNMk5TQXRNVFE0U0RNNU1GRXpPVFlnTFRFMU5pQXpPVFlnTFRFMU4xUXpPVE1nTFRFM05WRXpPRGtnTFRFNE9DQXpPRE1nTFRFNU5FZ3pOekJSTXpNNUlDMHhPVElnTWpZeUlDMHhPVEpSTWpNMElDMHhPVElnTWpFeElDMHhPVEpVTVRjMElDMHhPVEpVTVRVM0lDMHhPVE5STVRReklDMHhPVE1nTVRReklDMHhPRFZSTVRReklDMHhPRElnTVRRMUlDMHhOekJSTVRRNUlDMHhOVFFnTVRVeUlDMHhOVEZVTVRjeUlDMHhORGhSTWpJd0lDMHhORGdnTWpNd0lDMHhOREZSTWpNNElDMHhNellnTWpVNElDMDFNMVF5TnprZ016SlJNamM1SURNeklESTNNaUF5T1ZFeU1qUWdMVEV3SURFM01pQXRNVEJSTVRFM0lDMHhNQ0EzTlNBek1GUXpNeUF4TlRk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F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W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MkxWUkZXQzFPTFRkRElpQmtQU0pOTVRNNUlDMHlORGxJTVRNM1VURXlOU0F0TWpRNUlERXhPU0F0TWpNMVZqSTFNVXd4TWpBZ056TTNVVEV6TUNBM05UQWdNVE01SURjMU1GRXhOVElnTnpVd0lERTFPU0EzTXpWV0xUSXpOVkV4TlRFZ0xUSTBPU0F4TkRFZ0xUSTBPVWd4TXpsYUlpOCtQSEJoZEdnZ2FXUTlJazFLV0MwMk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KTFRGRU56RTVJaUJrUFNKTk5EQTVJRFk0T0ZFME1UTWdOamswSURReU1TQTJPVFJJTkRJNVNEUTBNbEUwTkRnZ05qZzRJRFEwT0NBMk9EWlJORFE0SURZM09TQTBNVGdnTlRZelVUUXhNU0ExTXpVZ05EQTBJRFV3TkZRek9USWdORFU0VERNNE9DQTBOREpSTXpnNElEUTBNU0F6T1RjZ05EUXhWRFF5T1NBME16VlVORGMzSURReE9GRTFNakVnTXprM0lEVTFNQ0F6TlRkVU5UYzVJREkyTUZRMU5EZ2dNVFV4VkRRM01TQTJOVlF6TnpRZ01URlVNamM1SUMweE1FZ3lOelZNTWpVeElDMHhNRFZSTWpRMUlDMHhNamdnTWpNNElDMHhOakJSTWpNd0lDMHhPVElnTWpJM0lDMHhPVGhVTWpFMUlDMHlNRFZJTWpBNVVURTRPU0F0TWpBMUlERTRPU0F0TVRrNFVURTRPU0F0TVRreklESXhNU0F0TVRBelRESXpOQ0F0TVRGUk1qTTBJQzB4TUNBeU1qWWdMVEV3VVRJeU1TQXRNVEFnTWpBMklDMDRWREUyTVNBMlZERXdOeUF6TmxRMk1pQTRPVlEwTXlBeE56RlJORE1nTWpNeElEYzJJREk0TkZReE5UY2dNemN3VkRJMU5DQTBNakpVTXpReUlEUTBNVkV6TkRjZ05EUXhJRE0wT0NBME5EVk1NemM0SURVMk4xRTBNRGtnTmpnMklEUXdPU0EyT0RoYVRURXlNaUF4TlRCUk1USXlJREV4TmlBeE16UWdPVEZVTVRZM0lEVXpWREl3TXlBek5WUXlNemNnTWpkSU1qUTBURE16TnlBME1EUlJNek16SURRd05DQXpNallnTkRBelZESTVOeUF6T1RWVU1qVTFJRE0zT1ZReU1URWdNelV3VkRFM01DQXpNRFJSTVRVeUlESTNOaUF4TXpjZ01qTTNVVEV5TWlBeE9URWdNVEl5SURFMU1GcE5OVEF3SURJNE1sRTFNREFnTXpJd0lEUTROQ0F6TkRkVU5EUTBJRE00TlZRME1EVWdOREF3VkRNNE1TQTBNRFJJTXpjNFRETXpNaUF5TVRkTU1qZzBJREk1VVRJNE5DQXlOeUF5T0RVZ01qZFJNamt6SURJM0lETXhOeUF6TTFRek5UY2dORGRSTkRBd0lEWTJJRFF6TVNBeE1EQlVORGMxSURFM01GUTBPVFFnTWpNMFZEVXdNQ0F5T0RKYUlpOCtQSEJoZEdnZ2FXUTlJazFLV0MwM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5pMVVSVmd0VGkwMlF5SWdaRDBpVFRReUlEUTJTRFUyVVRrMUlEUTJJREV3TXlBMk1GWTJPRkV4TURNZ056Y2dNVEF6SURreFZERXdNeUF4TWpSVU1UQTBJREUyTjFReE1EUWdNakUzVkRFd05DQXlOekpVTVRBMElETXlPVkV4TURRZ016WTJJREV3TkNBME1EZFVNVEEwSURRNE1sUXhNRFFnTlRReVZERXdNeUExT0RaVU1UQXpJRFl3TTFFeE1EQWdOakl5SURnNUlEWXlPRlEwTkNBMk16ZElNalpXTmpZd1VUSTJJRFk0TXlBeU9DQTJPRE5NTXpnZ05qZzBVVFE0SURZNE5TQTJOeUEyT0RaVU1UQTBJRFk0T0ZFeE1qRWdOamc1SURFME1TQTJPVEJVTVRjeElEWTVNMVF4T0RJZ05qazBTREU0TlZZek56bFJNVGcxSURZeUlERTROaUEyTUZFeE9UQWdOVElnTVRrNElEUTVVVEl4T1NBME5pQXlORGNnTkRaSU1qWXpWakJJTWpVMVRESXpNaUF4VVRJd09TQXlJREU0TXlBeVZERTBOU0F6VkRFd055QXpWRFUzSURGTU16UWdNRWd5TmxZME5rZzBNbG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WXRWRVZZTFU0dE1qQTJNU0lnWkQwaUlpOCtQSEJoZEdnZ2FXUTlJazFLV0MwM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MkxWUkZXQzFKTFRGRU56QXpJaUJrUFNKTk16VWdNakF3VVRNMUlETXdNaUEzTkNBME1UVlVNVGd3SURZeE1GUXpNVGtnTnpBMFVUTXlNQ0EzTURRZ016STNJRGN3TkZRek16a2dOekExVVRNNU15QTNNREVnTkRJeklEWTFObEUwTmpJZ05UazJJRFEyTWlBME9UVlJORFl5SURNNE1DQTBNVGNnTWpZeFZETXdNaUEyTmxReE5qZ2dMVEV3U0RFMk1WRXhNalVnTFRFd0lEazVJREV3VkRZd0lEWXpWRFF4SURFek1GUXpOU0F5TURCYVRUTTRNeUExTmpaUk16Z3pJRFkyT0NBek16QWdOalk0VVRJNU5DQTJOamdnTWpZd0lEWXlNMVF5TURRZ05USXhWREUzTUNBME1qRlVNVFUzSURNM01WRXlNRFlnTXpjd0lESTFOQ0F6TnpCTU16VXhJRE0zTVZFek5USWdNemN5SURNMU9TQTBNRFJVTXpjMUlEUTRORlF6T0RNZ05UWTJXazB4TVRNZ01UTXlVVEV4TXlBeU5pQXhOallnTWpaUk1UZ3hJREkySURFNU9DQXpObFF5TXprZ056UlVNamczSURFMk1WUXpNelVnTXpBM1RETTBNQ0F6TWpSSU1UUTFVVEUwTlNBek1qRWdNVE0ySURJNE5sUXhNakFnTWpBNFZERXhNeUF4TXpKYUlpOCtQSEJoZEdnZ2FXUTlJazFLV0MwMk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d2WkdWbWN6NDhaeUJ6ZEhKdmEyVTlJbU4xY25KbGJuUkRiMnh2Y2lJZ1ptbHNiRDBpWTNWeWNtVnVkRU52Ykc5eUlpQnpkSEp2YTJVdGQybGtkR2c5SWpBaUlIUnlZVzV6Wm05eWJUMGljMk5oYkdVb01Td3RNU2tpUGp4bklHUmhkR0V0Ylcxc0xXNXZaR1U5SW0xaGRHZ2lQanhuSUdSaGRHRXRiVzFzTFc1dlpHVTlJbTF2SWlCMGNtRnVjMlp2Y20wOUluUnlZVzV6YkdGMFpTZ3dJREVwSWo0OGRYTmxJR1JoZEdFdFl6MGlNakl5UWlJZ2VHeHBibXM2YUhKbFpqMGlJMDFLV0MwMkxWUkZXQzFNVHkweU1qSkNJaTgrUEM5blBqeG5JR1JoZEdFdGJXMXNMVzV2WkdVOUltMXBJaUIwY21GdWMyWnZjbTA5SW5SeVlXNXpiR0YwWlNneE1URXdMamNzTUNraVBqeDFjMlVnWkdGMFlTMWpQU0l4UkRRMVJTSWdlR3hwYm1zNmFISmxaajBpSTAxS1dDMDJMVlJGV0MxSkxURkVORFZGSWk4K1BDOW5QanhuSUdSaGRHRXRiVzFzTFc1dlpHVTlJbTF2SWlCMGNtRnVjMlp2Y20wOUluUnlZVzV6YkdGMFpTZ3hOVGN3TGpjc01Da2lQangxYzJVZ1pHRjBZUzFqUFNJeU9DSWdlR3hwYm1zNmFISmxaajBpSTAxS1dDMDJMVlJGV0MxT0xUSTRJaTgrUEM5blBqeG5JR1JoZEdFdGJXMXNMVzV2WkdVOUltMXBJaUIwY21GdWMyWnZjbTA5SW5SeVlXNXpiR0YwWlNneE9UVTVMamNzTUNraVBqeDFjMlVnWkdGMFlTMWpQU0l4UkRRMk55SWdlR3hwYm1zNmFISmxaajBpSTAxS1dDMDJMVlJGV0MxSkxURkVORFkzSWk4K1BDOW5QanhuSUdSaGRHRXRiVzFzTFc1dlpHVTlJbFJsV0VGMGIyMGlJR1JoZEdFdGJXcDRMWFJsZUdOc1lYTnpQU0pQVWtRaUlIUnlZVzV6Wm05eWJUMGlkSEpoYm5Oc1lYUmxLREkwTWpRdU55d3dLU0krUEdjZ1pHRjBZUzF0Yld3dGJtOWtaVDBpYlc4aUlIUnlZVzV6Wm05eWJUMGlkSEpoYm5Oc1lYUmxLREFnTFRBdU5Ta2lQangxYzJVZ1pHRjBZUzFqUFNJM1F5SWdlR3hwYm1zNmFISmxaajBpSTAxS1dDMDJMVlJGV0MxT0xUZERJaTgrUEM5blBqd3ZaejQ4WnlCa1lYUmhMVzF0YkMxdWIyUmxQU0p0YVNJZ2RISmhibk5tYjNKdFBTSjBjbUZ1YzJ4aGRHVW9NamN3TWk0M0xEQXBJajQ4ZFhObElHUmhkR0V0WXowaU1VUTBOalVpSUhoc2FXNXJPbWh5WldZOUlpTk5TbGd0TmkxVVJWZ3RTUzB4UkRRMk5TSXZQand2Wno0OFp5QmtZWFJoTFcxdGJDMXViMlJsUFNKdGJ5SWdkSEpoYm5ObWIzSnRQU0owY21GdWMyeGhkR1VvTXpJM05DNDNMREFwSWo0OGRYTmxJR1JoZEdFdFl6MGlNa01pSUhoc2FXNXJPbWh5WldZOUlpTk5TbGd0TmkxVVJWZ3RUaTB5UXlJdlBqd3ZaejQ4WnlCa1lYUmhMVzF0YkMxdWIyUmxQU0p0YVNJZ2RISmhibk5tYjNKdFBTSjBjbUZ1YzJ4aGRHVW9NemN4T1M0ekxEQXBJajQ4ZFhObElHUmhkR0V0WXowaU1VUTNNVGtpSUhoc2FXNXJPbWh5WldZOUlpTk5TbGd0TmkxVVJWZ3RTUzB4UkRjeE9TSXZQand2Wno0OFp5QmtZWFJoTFcxdGJDMXViMlJsUFNKdGJ5SWdkSEpoYm5ObWIzSnRQU0owY21GdWMyeGhkR1VvTkRNeE5TNHpMREFwSWo0OGRYTmxJR1JoZEdFdFl6MGlNamtpSUhoc2FXNXJPbWh5WldZOUlpTk5TbGd0TmkxVVJWZ3RUaTB5T1NJdlBqd3ZaejQ4WnlCa1lYUmhMVzF0YkMxdWIyUmxQU0p0YVNJZ2RISmhibk5tYjNKdFBTSjBjbUZ1YzJ4aGRHVW9ORGczTVN3d0tTSStQSFZ6WlNCa1lYUmhMV005SWpaRElpQjRiR2x1YXpwb2NtVm1QU0lqVFVwWUxUWXRWRVZZTFU0dE5rTWlMejQ4ZFhObElHUmhkR0V0WXowaU5rWWlJSGhzYVc1ck9taHlaV1k5SWlOTlNsZ3ROaTFVUlZndFRpMDJSaUlnZEhKaGJuTm1iM0p0UFNKMGNtRnVjMnhoZEdVb01qYzRMREFwSWk4K1BIVnpaU0JrWVhSaExXTTlJalkzSWlCNGJHbHVhenBvY21WbVBTSWpUVXBZTFRZdFZFVllMVTR0TmpjaUlIUnlZVzV6Wm05eWJUMGlkSEpoYm5Oc1lYUmxLRGMzT0N3d0tTSXZQand2Wno0OFp5QmtZWFJoTFcxdGJDMXViMlJsUFNKdGJ5SWdkSEpoYm5ObWIzSnRQU0owY21GdWMyeGhkR1VvTmpFME9Td3dLU0krUEhWelpTQmtZWFJoTFdNOUlqSXdOakVpSUhoc2FXNXJPbWh5WldZOUlpTk5TbGd0TmkxVVJWZ3RUaTB5TURZeElpOCtQQzluUGp4bklHUmhkR0V0Ylcxc0xXNXZaR1U5SW0xbWNtRmpJaUIwY21GdWMyWnZjbTA5SW5SeVlXNXpiR0YwWlNnMk16RTFMamNzTUNraVBqeG5JR1JoZEdFdGJXMXNMVzV2WkdVOUltMXliM2NpSUhSeVlXNXpabTl5YlQwaWRISmhibk5zWVhSbEtESXlNQ3czTVRBcElqNDhaeUJrWVhSaExXMXRiQzF1YjJSbFBTSnRhU0krUEhWelpTQmtZWFJoTFdNOUlqRkVORFZFSWlCNGJHbHVhenBvY21WbVBTSWpUVXBZTFRZdFZFVllMVWt0TVVRME5VUWlMejQ4TDJjK1BHY2daR0YwWVMxdGJXd3RibTlrWlQwaWJXOGlJSFJ5WVc1elptOXliVDBpZEhKaGJuTnNZWFJsS0RVd015d3dLU0krUEhWelpTQmtZWFJoTFdNOUlqSTRJaUI0YkdsdWF6cG9jbVZtUFNJalRVcFlMVFl0VkVWWUxVNHRNamdpTHo0OEwyYytQR2NnWkdGMFlTMXRiV3d0Ym05a1pUMGliV2tpSUhSeVlXNXpabTl5YlQwaWRISmhibk5zWVhSbEtEZzVNaXd3S1NJK1BIVnpaU0JrWVhSaExXTTlJakZFTkRZMUlpQjRiR2x1YXpwb2NtVm1QU0lqVFVwWUxUWXRWRVZZTFVrdE1VUTBOalVpTHo0OEwyYytQR2NnWkdGMFlTMXRiV3d0Ym05a1pUMGliVzhpSUhSeVlXNXpabTl5YlQwaWRISmhibk5zWVhSbEtERTBOalFzTUNraVBqeDFjMlVnWkdGMFlTMWpQU0l5UXlJZ2VHeHBibXM2YUhKbFpqMGlJMDFLV0MwMkxWUkZXQzFPTFRKRElpOCtQQzluUGp4bklHUmhkR0V0Ylcxc0xXNXZaR1U5SW0xcElpQjBjbUZ1YzJadmNtMDlJblJ5WVc1emJHRjBaU2d4T1RBNExqY3NNQ2tpUGp4MWMyVWdaR0YwWVMxalBTSXhSRFEyTnlJZ2VHeHBibXM2YUhKbFpqMGlJMDFLV0MwMkxWUkZXQzFKTFRGRU5EWTNJaTgrUEM5blBqeG5JR1JoZEdFdGJXMXNMVzV2WkdVOUlsUmxXRUYwYjIwaUlHUmhkR0V0YldwNExYUmxlR05zWVhOelBTSlBVa1FpSUhSeVlXNXpabTl5YlQwaWRISmhibk5zWVhSbEtESXpOek11Tnl3d0tTSStQR2NnWkdGMFlTMXRiV3d0Ym05a1pUMGliVzhpSUhSeVlXNXpabTl5YlQwaWRISmhibk5zWVhSbEtEQWdMVEF1TlNraVBqeDFjMlVnWkdGMFlTMWpQU0kzUXlJZ2VHeHBibXM2YUhKbFpqMGlJMDFLV0MwMkxWUkZXQzFPTFRkRElpOCtQQzluUGp3dlp6NDhaeUJrWVhSaExXMXRiQzF1YjJSbFBTSnRhU0lnZEhKaGJuTm1iM0p0UFNKMGNtRnVjMnhoZEdVb01qWTFNUzQzTERBcElqNDhkWE5sSUdSaGRHRXRZejBpTVVRM01ETWlJSGhzYVc1ck9taHlaV1k5SWlOTlNsZ3ROaTFVUlZndFNTMHhSRGN3TXlJdlBqd3ZaejQ4WnlCa1lYUmhMVzF0YkMxdWIyUmxQU0p0YnlJZ2RISmhibk5tYjNKdFBTSjBjbUZ1YzJ4aGRHVW9NekV5TUM0M0xEQXBJajQ4ZFhObElHUmhkR0V0WXowaU1qa2lJSGhzYVc1ck9taHlaV1k5SWlOTlNsZ3ROaTFVUlZndFRpMHlPU0l2UGp3dlp6NDhaeUJrWVhSaExXMXRiQzF1YjJSbFBTSnRhU0lnZEhKaGJuTm1iM0p0UFNKMGNtRnVjMnhoZEdVb016VXdPUzQzTERBcElqNDhkWE5sSUdSaGRHRXRZejBpTVVRME5VVWlJSGhzYVc1ck9taHlaV1k5SWlOTlNsZ3ROaTFVUlZndFNTMHhSRFExUlNJdlBqd3ZaejQ4WnlCa1lYUmhMVzF0YkMxdWIyUmxQU0p0YnlJZ2RISmhibk5tYjNKdFBTSjBjbUZ1YzJ4aGRHVW9NemsyT1M0M0xEQXBJajQ4ZFhObElHUmhkR0V0WXowaU1qZ2lJSGhzYVc1ck9taHlaV1k5SWlOTlNsZ3ROaTFVUlZndFRpMHlPQ0l2UGp3dlp6NDhaeUJrWVhSaExXMXRiQzF1YjJSbFBTSnRhU0lnZEhKaGJuTm1iM0p0UFNKMGNtRnVjMnhoZEdVb05ETTFPQzQzTERBcElqNDhkWE5sSUdSaGRHRXRZejBpTVVRME5qY2lJSGhzYVc1ck9taHlaV1k5SWlOTlNsZ3ROaTFVUlZndFNTMHhSRFEyTnlJdlBqd3ZaejQ4WnlCa1lYUmhMVzF0YkMxdWIyUmxQU0pVWlZoQmRHOXRJaUJrWVhSaExXMXFlQzEwWlhoamJHRnpjejBpVDFKRUlpQjBjbUZ1YzJadmNtMDlJblJ5WVc1emJHRjBaU2cwT0RJekxqY3NNQ2tpUGp4bklHUmhkR0V0Ylcxc0xXNXZaR1U5SW0xdklpQjBjbUZ1YzJadmNtMDlJblJ5WVc1emJHRjBaU2d3SUMwd0xqVXBJajQ4ZFhObElHUmhkR0V0WXowaU4wTWlJSGhzYVc1ck9taHlaV1k5SWlOTlNsZ3ROaTFVUlZndFRpMDNReUl2UGp3dlp6NDhMMmMrUEdjZ1pHRjBZUzF0Yld3dGJtOWtaVDBpYldraUlIUnlZVzV6Wm05eWJUMGlkSEpoYm5Oc1lYUmxLRFV4TURFdU55d3dLU0krUEhWelpTQmtZWFJoTFdNOUlqRkVORFkxSWlCNGJHbHVhenBvY21WbVBTSWpUVXBZTFRZdFZFVllMVWt0TVVRME5qVWlMejQ4TDJjK1BHY2daR0YwWVMxdGJXd3RibTlrWlQwaWJXOGlJSFJ5WVc1elptOXliVDBpZEhKaGJuTnNZWFJsS0RVMk56TXVOeXd3S1NJK1BIVnpaU0JrWVhSaExXTTlJakpESWlCNGJHbHVhenBvY21WbVBTSWpUVXBZTFRZdFZFVllMVTR0TWtNaUx6NDhMMmMrUEdjZ1pHRjBZUzF0Yld3dGJtOWtaVDBpYldraUlIUnlZVzV6Wm05eWJUMGlkSEpoYm5Oc1lYUmxLRFl4TVRndU15d3dLU0krUEhWelpTQmtZWFJoTFdNOUlqRkVOekU1SWlCNGJHbHVhenBvY21WbVBTSWpUVXBZTFRZdFZFVllMVWt0TVVRM01Ua2lMejQ4TDJjK1BHY2daR0YwWVMxdGJXd3RibTlrWlQwaWJXOGlJSFJ5WVc1elptOXliVDBpZEhKaGJuTnNZWFJsS0RZM01UUXVNeXd3S1NJK1BIVnpaU0JrWVhSaExXTTlJakk1SWlCNGJHbHVhenBvY21WbVBTSWpUVXBZTFRZdFZFVllMVTR0TWpraUx6NDhMMmMrUEM5blBqeG5JR1JoZEdFdGJXMXNMVzV2WkdVOUltMXliM2NpSUhSeVlXNXpabTl5YlQwaWRISmhibk5zWVhSbEtERXhNREV1T0N3dE56RXdLU0krUEdjZ1pHRjBZUzF0Yld3dGJtOWtaVDBpYldraVBqeDFjMlVnWkdGMFlTMWpQU0l4UkRRMVJDSWdlR3hwYm1zNmFISmxaajBpSTAxS1dDMDJMVlJGV0MxSkxURkVORFZFSWk4K1BDOW5QanhuSUdSaGRHRXRiVzFzTFc1dlpHVTlJbTF2SWlCMGNtRnVjMlp2Y20wOUluUnlZVzV6YkdGMFpTZzFNRE1zTUNraVBqeDFjMlVnWkdGMFlTMWpQU0l5T0NJZ2VHeHBibXM2YUhKbFpqMGlJMDFLV0MwMkxWUkZXQzFPTFRJNElpOCtQQzluUGp4bklHUmhkR0V0Ylcxc0xXNXZaR1U5SW0xcElpQjBjbUZ1YzJadmNtMDlJblJ5WVc1emJHRjBaU2c0T1RJc01Da2lQangxYzJVZ1pHRjBZUzFqUFNJeFJEUTJOeUlnZUd4cGJtczZhSEpsWmowaUkwMUtXQzAyTFZSRldDMUpMVEZFTkRZM0lpOCtQQzluUGp4bklHUmhkR0V0Ylcxc0xXNXZaR1U5SW0xdklpQjBjbUZ1YzJadmNtMDlJblJ5WVc1emJHRjBaU2d4TXpVM0xEQXBJajQ4ZFhObElHUmhkR0V0WXowaU1qa2lJSGhzYVc1ck9taHlaV1k5SWlOTlNsZ3ROaTFVUlZndFRpMHlPU0l2UGp3dlp6NDhaeUJrWVhSaExXMXRiQzF1YjJSbFBTSnRhU0lnZEhKaGJuTm1iM0p0UFNKMGNtRnVjMnhoZEdVb01UYzBOaXd3S1NJK1BIVnpaU0JrWVhSaExXTTlJakZFTkRWRklpQjRiR2x1YXpwb2NtVm1QU0lqVFVwWUxUWXRWRVZZTFVrdE1VUTBOVVVpTHo0OEwyYytQR2NnWkdGMFlTMXRiV3d0Ym05a1pUMGliVzhpSUhSeVlXNXpabTl5YlQwaWRISmhibk5zWVhSbEtESXlNRFlzTUNraVBqeDFjMlVnWkdGMFlTMWpQU0l5T0NJZ2VHeHBibXM2YUhKbFpqMGlJMDFLV0MwMkxWUkZXQzFPTFRJNElpOCtQQzluUGp4bklHUmhkR0V0Ylcxc0xXNXZaR1U5SW0xcElpQjBjbUZ1YzJadmNtMDlJblJ5WVc1emJHRjBaU2d5TlRrMUxEQXBJajQ4ZFhObElHUmhkR0V0WXowaU1VUTBOamNpSUhoc2FXNXJPbWh5WldZOUlpTk5TbGd0TmkxVVJWZ3RTUzB4UkRRMk55SXZQand2Wno0OFp5QmtZWFJoTFcxdGJDMXViMlJsUFNKVVpWaEJkRzl0SWlCa1lYUmhMVzFxZUMxMFpYaGpiR0Z6Y3owaVQxSkVJaUIwY21GdWMyWnZjbTA5SW5SeVlXNXpiR0YwWlNnek1EWXdMREFwSWo0OFp5QmtZWFJoTFcxdGJDMXViMlJsUFNKdGJ5SWdkSEpoYm5ObWIzSnRQU0owY21GdWMyeGhkR1VvTUNBdE1DNDFLU0krUEhWelpTQmtZWFJoTFdNOUlqZERJaUI0YkdsdWF6cG9jbVZtUFNJalRVcFlMVFl0VkVWWUxVNHROME1pTHo0OEwyYytQQzluUGp4bklHUmhkR0V0Ylcxc0xXNXZaR1U5SW0xcElpQjBjbUZ1YzJadmNtMDlJblJ5WVc1emJHRjBaU2d6TXpNNExEQXBJajQ4ZFhObElHUmhkR0V0WXowaU1VUTBOalVpSUhoc2FXNXJPbWh5WldZOUlpTk5TbGd0TmkxVVJWZ3RTUzB4UkRRMk5TSXZQand2Wno0OFp5QmtZWFJoTFcxdGJDMXViMlJsUFNKdGJ5SWdkSEpoYm5ObWIzSnRQU0owY21GdWMyeGhkR1VvTXpreE1Dd3dLU0krUEhWelpTQmtZWFJoTFdNOUlqSkRJaUI0YkdsdWF6cG9jbVZtUFNJalRVcFlMVFl0VkVWWUxVNHRNa01pTHo0OEwyYytQR2NnWkdGMFlTMXRiV3d0Ym05a1pUMGliV2tpSUhSeVlXNXpabTl5YlQwaWRISmhibk5zWVhSbEtEUXpOVFF1Tnl3d0tTSStQSFZ6WlNCa1lYUmhMV005SWpGRU56RTVJaUI0YkdsdWF6cG9jbVZtUFNJalRVcFlMVFl0VkVWWUxVa3RNVVEzTVRraUx6NDhMMmMrUEdjZ1pHRjBZUzF0Yld3dGJtOWtaVDBpYlc4aUlIUnlZVzV6Wm05eWJUMGlkSEpoYm5Oc1lYUmxLRFE1TlRBdU55d3dLU0krUEhWelpTQmtZWFJoTFdNOUlqSTVJaUI0YkdsdWF6cG9jbVZtUFNJalRVcFlMVFl0VkVWWUxVNHRNamtpTHo0OEwyYytQQzluUGp4eVpXTjBJSGRwWkhSb1BTSTNNekF6TGpNaUlHaGxhV2RvZEQwaU5qQWlJSGc5SWpFeU1DSWdlVDBpTWpJd0lpOCtQQzluUGp4bklHUmhkR0V0Ylcxc0xXNXZaR1U5SW0xcElpQjBjbUZ1YzJadmNtMDlJblJ5WVc1emJHRjBaU2d4TXpnMU9Td3dLU0krUEhWelpTQmtZWFJoTFdNOUlqRkVORFV4SWlCNGJHbHVhenBvY21WbVBTSWpUVXBZTFRZdFZFVllMVWt0TVVRME5URWlMejQ4TDJjK1BHY2daR0YwWVMxdGJXd3RibTlrWlQwaWJXa2lJSFJ5WVc1elptOXliVDBpZEhKaGJuTnNZWFJsS0RFME16YzVMREFwSWo0OGRYTmxJR1JoZEdFdFl6MGlNVVEwTmpjaUlIaHNhVzVyT21oeVpXWTlJaU5OU2xndE5pMVVSVmd0U1MweFJEUTJOeUl2UGp3dlp6NDhaeUJrWVhSaExXMXRiQzF1YjJSbFBTSnRieUlnZEhKaGJuTm1iM0p0UFNKMGNtRnVjMnhoZEdVb01UVXhNakV1T0N3d0tTSStQSFZ6WlNCa1lYUmhMV005SWpORUlpQjRiR2x1YXpwb2NtVm1QU0lqVFVwWUxUWXRWRVZZTFU0dE0wUWlMejQ4TDJjK1BDOW5Qand2Wno0OEwzTjJaejQ9IiwKCSJSZWFsVmlld1NpemVKc29uIiA6ICJ7XCJoZWlnaHRcIjo4NTcuMTQyODY4MDQxOTkyMixcIndpZHRoXCI6NTYwNy4xNDI5NDQzMzU5Mzc1fSIKfQo="/>
    </extobj>
    <extobj name="2384804F-3998-4D57-9195-F3826E402611-56">
      <extobjdata type="2384804F-3998-4D57-9195-F3826E402611" data="ewoJIkltZ1NldHRpbmdKc29uIiA6ICJ7XCJoZWlnaHRcIjo4LjAzNTcxNDI4NTcxNDI4NSxcIndpZHRoXCI6OC4wMzU3MTQyODU3MTQyODV9IiwKCSJMYXRleCIgOiAielxuIiwKCSJMYXRleEltZ0Jhc2U2NCIgOiAiUEhOMlp5QjRiV3h1Y3owaWFIUjBjRG92TDNkM2R5NTNNeTV2Y21jdk1qQXdNQzl6ZG1jaUlIZHBaSFJvUFNJeExqQTFNbVY0SWlCb1pXbG5hSFE5SWpFdU1ESTFaWGdpSUhKdmJHVTlJbWx0WnlJZ1ptOWpkWE5oWW14bFBTSm1ZV3h6WlNJZ2RtbGxkMEp2ZUQwaU1DQXRORFF5SURRMk5TQTBOVE1pSUhodGJHNXpPbmhzYVc1clBTSm9kSFJ3T2k4dmQzZDNMbmN6TG05eVp5OHhPVGs1TDNoc2FXNXJJaUJoY21saExXaHBaR1JsYmowaWRISjFaU0lnYzNSNWJHVTlJblpsY25ScFkyRnNMV0ZzYVdkdU9pQXRNQzR3TWpWbGVEc2diV0Y0TFhkcFpIUm9PaUE1T0NVN0lqNDhaR1ZtY3o0OGNHRjBhQ0JwWkQwaVRVcFlMVE1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k55SWdlR3hwYm1zNmFISmxaajBpSTAxS1dDMHpMVlJGV0MxSkxURkVORFkzSWk4K1BDOW5Qand2Wno0OEwyYytQQzl6ZG1jKyIsCgkiUmVhbFZpZXdTaXplSnNvbiIgOiAie1wiaGVpZ2h0XCI6MTU3LFwid2lkdGhcIjoxNjF9Igp9Cg=="/>
    </extobj>
    <extobj name="2384804F-3998-4D57-9195-F3826E402611-57">
      <extobjdata type="2384804F-3998-4D57-9195-F3826E402611" data="ewoJIkltZ1NldHRpbmdKc29uIiA6ICJ7XCJoZWlnaHRcIjo4LjAzNTcxNDI4NTcxNDI4NSxcIndpZHRoXCI6OS44MjE0Mjg1NzE0Mjg1NzF9IiwKCSJMYXRleCIgOiAieCIsCgkiTGF0ZXhJbWdCYXNlNjQiIDogIlBITjJaeUI0Yld4dWN6MGlhSFIwY0RvdkwzZDNkeTUzTXk1dmNtY3ZNakF3TUM5emRtY2lJSGRwWkhSb1BTSXhMakk1TkdWNElpQm9aV2xuYUhROUlqRXVNREkxWlhnaUlISnZiR1U5SW1sdFp5SWdabTlqZFhOaFlteGxQU0ptWVd4elpTSWdkbWxsZDBKdmVEMGlNQ0F0TkRReUlEVTNNaUEwTlRNaUlIaHRiRzV6T25oc2FXNXJQU0pvZEhSd09pOHZkM2QzTG5jekxtOXlaeTh4T1RrNUwzaHNhVzVySWlCaGNtbGhMV2hwWkdSbGJqMGlkSEoxWlNJZ2MzUjViR1U5SW5abGNuUnBZMkZzTFdGc2FXZHVPaUF0TUM0d01qVmxlRHNnYldGNExYZHBaSFJvT2lBNU9DVTdJajQ4WkdWbWN6NDhjR0YwYUNCcFpEMGlUVXBZTF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mpVaUlIaHNhVzVyT21oeVpXWTlJaU5OU2xndE1pMVVSVmd0U1MweFJEUTJOU0l2UGp3dlp6NDhMMmMrUEM5blBqd3ZjM1puUGc9PSIsCgkiUmVhbFZpZXdTaXplSnNvbiIgOiAie1wiaGVpZ2h0XCI6MTU2LFwid2lkdGhcIjoxOTZ9Igp9Cg=="/>
    </extobj>
    <extobj name="2384804F-3998-4D57-9195-F3826E402611-58">
      <extobjdata type="2384804F-3998-4D57-9195-F3826E402611" data="ewoJIkltZ1NldHRpbmdKc29uIiA6ICJ7XCJoZWlnaHRcIjo1Mi42Nzg1NzE0Mjg1NzE0MixcIndpZHRoXCI6MzY4Ljc0OTk5OTk5OTk5OTk0fSIsCgkiTGF0ZXgiIDogIlxcbG9nIHAoeCkgPSBcXGZyYWN7MX17Tn1cXHN1bV97aT0xfV5OKCBcXGludCBcXGxvZyBwX3tcXHRoZXRhfSh4X2l8eilwKHopIGR6KSBcXHJpZ2h0YXJyb3cgbWF4X3tcXHRoZXRhfSIsCgkiTGF0ZXhJbWdCYXNlNjQiIDogIlBITjJaeUI0Yld4dWN6MGlhSFIwY0RvdkwzZDNkeTUzTXk1dmNtY3ZNakF3TUM5emRtY2lJSGRwWkhSb1BTSTBOeTR6TXpObGVDSWdhR1ZwWjJoMFBTSTJMamMwWlhnaUlISnZiR1U5SW1sdFp5SWdabTlqZFhOaFlteGxQU0ptWVd4elpTSWdkbWxsZDBKdmVEMGlNQ0F0TVRjek15QXlNRGt5TVNBeU9UYzRMamtpSUhodGJHNXpPbmhzYVc1clBTSm9kSFJ3T2k4dmQzZDNMbmN6TG05eVp5OHhPVGs1TDNoc2FXNXJJaUJoY21saExXaHBaR1JsYmowaWRISjFaU0lnYzNSNWJHVTlJblpsY25ScFkyRnNMV0ZzYVdkdU9pQXRNaTQ0TVRsbGVEc2diV0Y0TFhkcFpIUm9PaUE1T0NVN0lqNDhaR1ZtY3o0OGNHRjBhQ0JwWkQwaVRVcFlMVEl5TFZSRldDMU9MVFpESWlCa1BTSk5ORElnTkRaSU5UWlJPVFVnTkRZZ01UQXpJRFl3VmpZNFVURXdNeUEzTnlBeE1ETWdPVEZVTVRBeklERXlORlF4TURRZ01UWTNWREV3TkNBeU1UZFVNVEEwSURJM01sUXhNRFFnTXpJNVVURXdOQ0F6TmpZZ01UQTBJRFF3TjFReE1EUWdORGd5VkRFd05DQTFOREpVTVRBeklEVTRObFF4TURNZ05qQXpVVEV3TUNBMk1qSWdPRGtnTmpJNFZEUTBJRFl6TjBneU5sWTJOakJSTWpZZ05qZ3pJREk0SURZNE0wd3pPQ0EyT0RSUk5EZ2dOamcxSURZM0lEWTRObFF4TURRZ05qZzRVVEV5TVNBMk9Ea2dNVFF4SURZNU1GUXhOekVnTmprelZERTRNaUEyT1RSSU1UZzFWak0zT1ZFeE9EVWdOaklnTVRnMklEWXdVVEU1TUNBMU1pQXhPVGdnTkRsUk1qRTVJRFEySURJME55QTBOa2d5TmpOV01FZ3lOVFZNTWpNeUlERlJNakE1SURJZ01UZ3pJREpVTVRRMUlETlVNVEEzSUROVU5UY2dNVXd6TkNBd1NESTJWalEyU0RReVdpSXZQanh3WVhSb0lHbGtQU0pOU2xndE1qS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lNaTFVUlZndFRpMDJOeUlnWkQwaVRUTXlPU0EwTURsUk16Y3pJRFExTXlBME1qa2dORFV6VVRRMU9TQTBOVE1nTkRjeUlEUXpORlEwT0RVZ016azJVVFE0TlNBek9ESWdORGMySURNM01WUTBORGtnTXpZd1VUUXhOaUF6TmpBZ05ERXlJRE01TUZFME1UQWdOREEwSURReE5TQTBNVEZSTkRFMUlEUXhNaUEwTVRZZ05ERTBWalF4TlZFek9EZ2dOREV5SURNMk15QXpPVE5STXpVMUlETTRPQ0F6TlRVZ016ZzJVVE0xTlNBek9EVWdNelU1SURNNE1WUXpOamdnTXpZNVZETTNPU0F6TlRGVU16ZzRJRE15TlZRek9USWdNamt5VVRNNU1pQXlNekFnTXpReklERTROMVF5TWpJZ01UUXpVVEUzTWlBeE5ETWdNVEl6SURFM01WRXhNVElnTVRVeklERXhNaUF4TXpOUk1URXlJRGs0SURFek9DQTRNVkV4TkRjZ056VWdNVFUxSURjMVZESXlOeUEzTTFFek1URWdOeklnTXpNMUlEWTNVVE01TmlBMU9DQTBNekVnTWpaUk5EY3dJQzB4TXlBME56QWdMVGN5VVRRM01DQXRNVE01SURNNU1pQXRNVGMxVVRNek1pQXRNakEySURJMU1DQXRNakEyVVRFMk55QXRNakEySURFd055QXRNVGMxVVRJNUlDMHhOREFnTWprZ0xUYzFVVEk1SUMwek9TQTFNQ0F0TVRWVU9USWdNVGhNTVRBeklESTBVVFkzSURVMUlEWTNJREV3T0ZFMk55QXhOVFVnT1RZZ01Ua3pVVFV5SURJek55QTFNaUF5T1RKUk5USWdNelUxSURFd01pQXpPVGhVTWpJeklEUTBNbEV5TnpRZ05EUXlJRE14T0NBME1UWk1Nekk1SURRd09WcE5Nams1SURNME0xRXlPVFFnTXpjeElESTNNeUF6T0RkVU1qSXhJRFF3TkZFeE9USWdOREEwSURFM01TQXpPRGhVTVRRMUlETTBNMUV4TkRJZ016STJJREUwTWlBeU9USlJNVFF5SURJME9DQXhORGtnTWpJM1ZERTNPU0F4T1RKUk1UazJJREU0TWlBeU1qSWdNVGd5VVRJME5DQXhPRElnTWpZd0lERTRPVlF5T0RNZ01qQTNWREk1TkNBeU1qZFVNams1SURJME1sRXpNRElnTWpVNElETXdNaUF5T1RKVU1qazVJRE0wTTFwTk5EQXpJQzAzTlZFME1ETWdMVFV3SURNNE9TQXRNelJVTXpRNElDMHhNVlF5T1RrZ0xUSlVNalExSURCSU1qRTRVVEUxTVNBd0lERXpPQ0F0TmxFeE1UZ2dMVEUxSURFd055QXRNelJVT1RVZ0xUYzBVVGsxSUMwNE5DQXhNREVnTFRrM1ZERXlNaUF0TVRJM1ZERTNNQ0F0TVRVMVZESTFNQ0F0TVRZM1VUTXhPU0F0TVRZM0lETTJNU0F0TVRNNVZEUXdNeUF0TnpWYUlpOCtQSEJoZEdnZ2FXUTlJazFLV0MweU1pMVVSVmd0VGkweU1EWXhJaUJrUFNJaUx6NDhjR0YwYUNCcFpEMGlUVXBZTFRJeU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p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q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Na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l5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SXlMVlJGV0MxSkxURkVORFF4SWlCa1BTSk5Nak0wSURZek4xRXlNekVnTmpNM0lESXlOaUEyTXpkUk1qQXhJRFl6TnlBeE9UWWdOak00VkRFNU1TQTJORGxSTVRreElEWTNOaUF5TURJZ05qZ3lVVEl3TkNBMk9ETWdNams1SURZNE0xRXpOellnTmpneklETTROeUEyT0ROVU5EQXhJRFkzTjFFMk1USWdNVGd4SURZeE5pQXhOamhNTmpjd0lETTRNVkUzTWpNZ05Ua3lJRGN5TXlBMk1EWlJOekl6SURZek15QTJOVGtnTmpNM1VUWXpOU0EyTXpjZ05qTTFJRFkwT0ZFMk16VWdOalV3SURZek55QTJOakJSTmpReElEWTNOaUEyTkRNZ05qYzVWRFkxTXlBMk9ETlJOalUySURZNE15QTJPRFFnTmpneVZEYzJOeUEyT0RCUk9ERTNJRFk0TUNBNE5ETWdOamd4VkRnM015QTJPREpST0RnNElEWTRNaUE0T0RnZ05qY3lVVGc0T0NBMk5UQWdPRGd3SURZME1sRTROemdnTmpNM0lEZzFPQ0EyTXpkUk56ZzNJRFl6TXlBM05qa2dOVGszVERZeU1DQTNVVFl4T0NBd0lEVTVPU0F3VVRVNE5TQXdJRFU0TWlBeVVUVTNPU0ExSURRMU15QXpNRFZNTXpJMklEWXdORXd5TmpFZ016UTBVVEU1TmlBNE9DQXhPVFlnTnpsUk1qQXhJRFEySURJMk9DQTBOa2d5TnpoUk1qZzBJRFF4SURJNE5DQXpPRlF5T0RJZ01UbFJNamM0SURZZ01qY3lJREJJTWpVNVVUSXlPQ0F5SURFMU1TQXlVVEV5TXlBeUlERXdNQ0F5VkRZeklESlVORFlnTVZFek1TQXhJRE14SURFd1VUTXhJREUwSURNMElESTJWRE01SURRd1VUUXhJRFEySURZeUlEUTJVVEV6TUNBME9TQXhOVEFnT0RWUk1UVTBJRGt4SURJeU1TQXpOakpNTWpnNUlEWXpORkV5T0RjZ05qTTFJREl6TkNBMk16ZGFJaTgrUEhCaGRHZ2dhV1E5SWsxS1dDMHlNaTFVUlZndFRFOHRNakl4TVNJZ1pEMGlUVFl3SURrME9GRTJNeUE1TlRBZ05qWTFJRGsxTUVneE1qWTNUREV6TWpVZ09ERTFVVEV6T0RRZ05qYzNJREV6T0RnZ05qWTVTREV6TkRoTU1UTTBNU0EyT0ROUk1UTXlNQ0EzTWpRZ01USTROU0EzTmpGUk1USXpOU0E0TURrZ01URTNOQ0E0TXpoVU1UQXpNeUE0T0RGVU9EZ3lJRGc1T0ZRMk9Ua2dPVEF5U0RVM05FZzFORE5JTWpVeFRESTFPU0E0T1RGUk56SXlJREkxT0NBM01qUWdNalV5VVRjeU5TQXlOVEFnTnpJMElESTBObEUzTWpFZ01qUXpJRFEyTUNBdE5UWk1NVGsySUMwek5UWlJNVGsySUMwek5UY2dOREEzSUMwek5UZFJORFU1SUMwek5UY2dOVFE0SUMwek5UZFVOamMySUMwek5UaFJPREV5SUMwek5UZ2dPRGsySUMwek5UTlVNVEEyTXlBdE16TXlWREV5TURRZ0xUSTRNMVF4TXpBM0lDMHhPVFpSTVRNeU9DQXRNVGN3SURFek5EZ2dMVEV5TkVneE16ZzRVVEV6T0RnZ0xURXlOU0F4TXpneElDMHhORFZVTVRNMU5pQXRNakV3VkRFek1qVWdMVEk1TkV3eE1qWTNJQzAwTkRsTU5qWTJJQzAwTlRCUk5qUWdMVFExTUNBMk1TQXRORFE0VVRVMUlDMDBORFlnTlRVZ0xUUXpPVkUxTlNBdE5ETTNJRFUzSUMwME16Tk1OVGt3SURFM04xRTFPVEFnTVRjNElEVTFOeUF5TWpKVU5EVXlJRE0yTmxRek1qSWdOVFEwVERVMklEa3dPVXcxTlNBNU1qUlJOVFVnT1RRMUlEWXdJRGswT0ZvaUx6NDhjR0YwYUNCcFpEMGlUVXBZTFRJeUxWUkZXQzFKTFRGRU5EVTJJaUJrUFNKTk1UZzBJRFl3TUZFeE9EUWdOakkwSURJd015QTJOREpVTWpRM0lEWTJNVkV5TmpVZ05qWXhJREkzTnlBMk5EbFVNamt3SURZeE9WRXlPVEFnTlRrMklESTNNQ0ExTnpkVU1qSTJJRFUxTjFFeU1URWdOVFUzSURFNU9DQTFOamRVTVRnMElEWXdNRnBOTWpFZ01qZzNVVEl4SURJNU5TQXpNQ0F6TVRoVU5UUWdNelk1VkRrNElEUXlNRlF4TlRnZ05EUXlVVEU1TnlBME5ESWdNakl6SURReE9WUXlOVEFnTXpVM1VUSTFNQ0F6TkRBZ01qTTJJRE13TVZReE9UWWdNVGsyVkRFMU5DQTRNMUV4TkRrZ05qRWdNVFE1SURVeFVURTBPU0F5TmlBeE5qWWdNalpSTVRjMUlESTJJREU0TlNBeU9WUXlNRGdnTkROVU1qTTFJRGM0VkRJMk1DQXhNemRSTWpZeklERTBPU0F5TmpVZ01UVXhWREk0TWlBeE5UTlJNekF5SURFMU15QXpNRElnTVRRelVUTXdNaUF4TXpVZ01qa3pJREV4TWxReU5qZ2dOakZVTWpJeklERXhWREUyTVNBdE1URlJNVEk1SUMweE1TQXhNRElnTVRCVU56UWdOelJSTnpRZ09URWdOemtnTVRBMlZERXlNaUF5TWpCUk1UWXdJRE15TVNBeE5qWWdNelF4VkRFM015QXpPREJSTVRjeklEUXdOQ0F4TlRZZ05EQTBTREUxTkZFeE1qUWdOREEwSURrNUlETTNNVlEyTVNBeU9EZFJOakFnTWpnMklEVTVJREk0TkZRMU9DQXlPREZVTlRZZ01qYzVWRFV6SURJM09GUTBPU0F5TnpoVU5ERWdNamM0U0RJM1VUSXhJREk0TkNBeU1TQXlPRGRhSWk4K1BIQmhkR2dnYVdROUlrMUtXQzB5TWkxVVJWZ3RURTh0TWpJeVFpSWdaRDBpVFRFeE5DQXROems0VVRFek1pQXRPREkwSURFMk5TQXRPREkwU0RFMk4xRXhPVFVnTFRneU5DQXlNak1nTFRjMk5GUXlOelVnTFRZd01GUXpNakFnTFRNNU1WUXpOaklnTFRFMk5GRXpOalVnTFRFME15QXpOamNnTFRFek0xRTBNemtnTWpreUlEVXlNeUEyTlRWVU5qUTFJREV4TWpkUk5qVXhJREV4TkRVZ05qVTFJREV4TlRkVU5qY3lJREV5TURGVU5qazVJREV5TlRkVU56TXpJREV6TURaVU56YzNJREV6TkRaVU9ESTRJREV6TmpCUk9EZzBJREV6TmpBZ09URXlJREV6TWpWVU9UUTBJREV5TkRWUk9UUTBJREV5TWpBZ09UTXlJREV5TURWVU9UQTVJREV4T0RaVU9EZzNJREV4T0ROUk9EWTJJREV4T0RNZ09EUTVJREV4T1RoVU9ETXlJREV5TXpsUk9ETXlJREV5T0RjZ09EZzFJREV5T1RaTU9EZ3lJREV6TURCUk9EYzVJREV6TURNZ09EYzBJREV6TURkVU9EWTJJREV6TVROUk9EVXhJREV6TWpNZ09ETXpJREV6TWpOUk9ERTVJREV6TWpNZ09EQTNJREV6TVRGVU56YzFJREV5TlRWVU56TTJJREV4TXpsVU5qZzVJRGt6TmxRMk16TWdOakk0VVRVM05DQXlPVE1nTlRFd0lDMDFWRFF4TUNBdE5ETTNWRE0xTlNBdE5qSTVVVEkzT0NBdE9EWXlJREUyTlNBdE9EWXlVVEV5TlNBdE9EWXlJRGt5SUMwNE16RlVOVFVnTFRjME5sRTFOU0F0TnpFeElEYzBJQzAyT1RoVU1URXlJQzAyT0RWUk1UTXpJQzAyT0RVZ01UVXdJQzAzTURCVU1UWTNJQzAzTkRGUk1UWTNJQzAzT0RrZ01URTBJQzAzT1RoYUlpOCtQSEJoZEdnZ2FXUTlJazFLV0MweU1p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1qSXRWRVZZTFU0dE4wTWlJR1E5SWsweE16a2dMVEkwT1VneE16ZFJNVEkxSUMweU5Ea2dNVEU1SUMweU16VldNalV4VERFeU1DQTNNemRSTVRNd0lEYzFNQ0F4TXprZ056VXdVVEUxTWlBM05UQWdNVFU1SURjek5WWXRNak0xVVRFMU1TQXRNalE1SURFME1TQXRNalE1U0RFek9Wb2lMejQ4Y0dGMGFDQnBaRDBpVFVwWUxUSXlMVlJGV0MxSkxURkVORFkzSWlCa1BTSk5NelEzSURNek9GRXpNemNnTXpNNElESTVOQ0F6TkRsVU1qTXhJRE0yTUZFeU1URWdNell3SURFNU55QXpOVFpVTVRjMElETTBObFF4TmpJZ016TTFWREUxTlNBek1qUk1NVFV6SURNeU1GRXhOVEFnTXpFM0lERXpPQ0F6TVRkUk1URTNJRE14TnlBeE1UY2dNekkxVVRFeE55QXpNekFnTVRJd0lETXpPVkV4TXpNZ016YzRJREUyTXlBME1EWlVNakk1SURRME1GRXlOREVnTkRReUlESTBOaUEwTkRKUk1qY3hJRFEwTWlBeU9URWdOREkxVkRNeU9TQXpPVEpVTXpZM0lETTNOVkV6T0RrZ016YzFJRFF4TVNBME1EaFVORE0wSURRME1WRTBNelVnTkRReUlEUTBPU0EwTkRKSU5EWXlVVFEyT0NBME16WWdORFk0SURRek5GRTBOamdnTkRNd0lEUTJNeUEwTWpCVU5EUTVJRE01T1ZRME16SWdNemMzVkRReE9DQXpOVGhNTkRFeElETTBPVkV6TmpnZ01qazRJREkzTlNBeU1UUlVNVFl3SURFd05rd3hORGdnT1RSTU1UWXpJRGt6VVRFNE5TQTVNeUF5TWpjZ09ESlVNamt3SURjeFVUTXlPQ0EzTVNBek5qQWdPVEJVTkRBeUlERTBNRkUwTURZZ01UUTVJRFF3T1NBeE5URlVOREkwSURFMU0xRTBORE1nTVRVeklEUTBNeUF4TkROUk5EUXpJREV6T0NBME5ESWdNVE0wVVRReU5TQTNNaUF6TnpZZ016RlVNamM0SUMweE1WRXlOVElnTFRFeElESXpNaUEyVkRFNU15QTBNRlF4TlRVZ05UZFJNVEV4SURVM0lEYzJJQzB6VVRjd0lDMHhNU0ExT1NBdE1URklOVFJJTkRGUk16VWdMVFVnTXpVZ0xUSlJNelVnTVRNZ09UTWdPRFJSTVRNeUlERXlPU0F5TWpVZ01qRTBWRE0wTUNBek1qSlJNelV5SURNek9DQXpORGNnTXpNNFdpSXZQanh3WVhSb0lHbGtQU0pOU2xndE1qSXRWRVZZTFVrdE1VUTBOVEVpSUdROUlrMHpOallnTmpnelVUTTJOeUEyT0RNZ05ETTRJRFk0T0ZRMU1URWdOamswVVRVeU15QTJPVFFnTlRJeklEWTRObEUxTWpNZ05qYzVJRFExTUNBek9EUlVNemMxSURnelZETTNOQ0EyT0ZFek56UWdNallnTkRBeUlESTJVVFF4TVNBeU55QTBNaklnTXpWUk5EUXpJRFUxSURRMk15QXhNekZSTkRZNUlERTFNU0EwTnpNZ01UVXlVVFEzTlNBeE5UTWdORGd6SURFMU0wZzBPRGRJTkRreFVUVXdOaUF4TlRNZ05UQTJJREUwTlZFMU1EWWdNVFF3SURVd015QXhNamxSTkRrd0lEYzVJRFEzTXlBME9GUTBORFVnT0ZRME1UY2dMVGhSTkRBNUlDMHhNQ0F6T1RNZ0xURXdVVE0xT1NBdE1UQWdNek0ySURWVU16QTJJRE0yVERNd01DQTFNVkV5T1RrZ05USWdNamsySURVd1VUSTVOQ0EwT0NBeU9USWdORFpSTWpNeklDMHhNQ0F4TnpJZ0xURXdVVEV4TnlBdE1UQWdOelVnTXpCVU16TWdNVFUzVVRNeklESXdOU0ExTXlBeU5UVlVNVEF4SURNME1WRXhORGdnTXprNElERTVOU0EwTWpCVU1qZ3dJRFEwTWxFek16WWdORFF5SURNMk5DQTBNREJSTXpZNUlETTVOQ0F6TmprZ016azJVVE0zTUNBME1EQWdNemsySURVd05WUTBNalFnTmpFMlVUUXlOQ0EyTWprZ05ERTNJRFl6TWxRek56Z2dOak0zU0RNMU4xRXpOVEVnTmpReklETTFNU0EyTkRWVU16VXpJRFkyTkZFek5UZ2dOamd6SURNMk5pQTJPRE5hVFRNMU1pQXpNalpSTXpJNUlEUXdOU0F5TnpjZ05EQTFVVEkwTWlBME1EVWdNakV3SURNM05GUXhOakFnTWprelVURXpNU0F5TVRRZ01URTVJREV5T1ZFeE1Ua2dNVEkySURFeE9TQXhNVGhVTVRFNElERXdObEV4TVRnZ05qRWdNVE0ySURRMFZERTNPU0F5TmxFeU16TWdNallnTWprd0lEazRUREk1T0NBeE1EbE1NelV5SURNeU5sb2lMejQ4Y0dGMGFDQnBaRDBpVFVwWUxUSXlMVlJGV0MxT0xUSXhPVElpSUdROUlrMDFOaUF5TXpkVU5UWWdNalV3VkRjd0lESTNNRWc0TXpWUk56RTVJRE0xTnlBMk9USWdORGt6VVRZNU1pQTBPVFFnTmpreUlEUTVObFEyT1RFZ05EazVVVFk1TVNBMU1URWdOekE0SURVeE1VZzNNVEZSTnpJd0lEVXhNU0EzTWpNZ05URXdWRGN5T1NBMU1EWlVOek15SURRNU4xUTNNelVnTkRneFZEYzBNeUEwTlRaUk56WTFJRE00T1NBNE1UWWdNek0yVkRrek5TQXlOakZST1RRMElESTFPQ0E1TkRRZ01qVXdVVGswTkNBeU5EUWdPVE01SURJME1WUTVNVFVnTWpNeFZEZzNOeUF5TVRKUk9ETTJJREU0TmlBNE1EWWdNVFV5VkRjMk1TQTROVlEzTkRBZ016VlVOek15SURSUk56TXdJQzAySURjeU55QXRPRlEzTVRFZ0xURXhVVFk1TVNBdE1URWdOamt4SURCUk5qa3hJRGNnTmprMklESTFVVGN5T0NBeE5URWdPRE0xSURJek1FZzNNRkUxTmlBeU16Y2dOVFlnTWpVd1dpSXZQanh3WVhSb0lHbGtQU0pOU2xndE1qSXRWRVZZTFVrdE1VUTBOVUVpSUdROUlrMHlNU0F5T0RkUk1qSWdNamt6SURJMElETXdNMVF6TmlBek5ERlVOVFlnTXpnNFZEZzRJRFF5TlZReE16SWdORFF5VkRFM05TQTBNelZVTWpBMUlEUXhOMVF5TWpFZ016azFWREl5T1NBek56Wk1Nak14SURNMk9WRXlNekVnTXpZM0lESXpNaUF6TmpkTU1qUXpJRE0zT0ZFek1ETWdORFF5SURNNE5DQTBOREpSTkRBeElEUTBNaUEwTVRVZ05EUXdWRFEwTVNBME16TlVORFl3SURReU0xUTBOelVnTkRFeFZEUTROU0F6T1RoVU5Ea3pJRE00TlZRME9UY2dNemN6VkRVd01DQXpOalJVTlRBeUlETTFOMHcxTVRBZ016WTNVVFUzTXlBME5ESWdOalU1SURRME1sRTNNVE1nTkRReUlEYzBOaUEwTVRWVU56Z3dJRE16TmxFM09EQWdNamcxSURjME1pQXhOemhVTnpBMElEVXdVVGN3TlNBek5pQTNNRGtnTXpGVU56STBJREkyVVRjMU1pQXlOaUEzTnpZZ05UWlVPREUxSURFek9GRTRNVGdnTVRRNUlEZ3lNU0F4TlRGVU9ETTNJREUxTTFFNE5UY2dNVFV6SURnMU55QXhORFZST0RVM0lERTBOQ0E0TlRNZ01UTXdVVGcwTlNBeE1ERWdPRE14SURjelZEYzROU0F4TjFRM01UWWdMVEV3VVRZMk9TQXRNVEFnTmpRNElERTNWRFl5TnlBM00xRTJNamNnT1RJZ05qWXpJREU1TTFRM01EQWdNelExVVRjd01DQTBNRFFnTmpVMklEUXdORWcyTlRGUk5UWTFJRFF3TkNBMU1EWWdNekF6VERRNU9TQXlPVEZNTkRZMklERTFOMUUwTXpNZ01qWWdOREk0SURFMlVUUXhOU0F0TVRFZ016ZzFJQzB4TVZFek56SWdMVEV4SURNMk5DQXRORlF6TlRNZ09GUXpOVEFnTVRoUk16VXdJREk1SURNNE5DQXhOakZNTkRJd0lETXdOMUUwTWpNZ016SXlJRFF5TXlBek5EVlJOREl6SURRd05DQXpOemtnTkRBMFNETTNORkV5T0RnZ05EQTBJREl5T1NBek1ETk1Nakl5SURJNU1Vd3hPRGtnTVRVM1VURTFOaUF5TmlBeE5URWdNVFpSTVRNNElDMHhNU0F4TURnZ0xURXhVVGsxSUMweE1TQTROeUF0TlZRM05pQTNWRGMwSURFM1VUYzBJRE13SURFeE1pQXhPREZSTVRVeElETXpOU0F4TlRFZ016UXlVVEUxTkNBek5UY2dNVFUwSURNMk9WRXhOVFFnTkRBMUlERXlPU0EwTURWUk1UQTNJRFF3TlNBNU1pQXpOemRVTmprZ016RTJWRFUzSURJNE1GRTFOU0F5TnpnZ05ERWdNamM0U0RJM1VUSXhJREk0TkNBeU1TQXlPRGRhSWk4K1BIQmhkR2dnYVdROUlrMUtXQzB5TWkxVVJWZ3RTUzB4UkRRMFJTSWdaRDBpVFRNeklERTFOMUV6TXlBeU5UZ2dNVEE1SURNME9WUXlPREFnTkRReFVUTXpNU0EwTkRFZ016Y3dJRE01TWxFek9EWWdOREl5SURReE5pQTBNakpSTkRJNUlEUXlNaUEwTXprZ05ERTBWRFEwT1NBek9UUlJORFE1SURNNE1TQTBNVElnTWpNMFZETTNOQ0EyT0ZFek56UWdORE1nTXpneElETTFWRFF3TWlBeU5sRTBNVEVnTWpjZ05ESXlJRE0xVVRRME15QTFOU0EwTmpNZ01UTXhVVFEyT1NBeE5URWdORGN6SURFMU1sRTBOelVnTVRVeklEUTRNeUF4TlROSU5EZzNVVFV3TmlBeE5UTWdOVEEySURFME5GRTFNRFlnTVRNNElEVXdNU0F4TVRkVU5EZ3hJRFl6VkRRME9TQXhNMUUwTXpZZ01DQTBNVGNnTFRoUk5EQTVJQzB4TUNBek9UTWdMVEV3VVRNMU9TQXRNVEFnTXpNMklEVlVNekEySURNMlRETXdNQ0ExTVZFeU9Ua2dOVElnTWprMklEVXdVVEk1TkNBME9DQXlPVElnTkRaUk1qTXpJQzB4TUNBeE56SWdMVEV3VVRFeE55QXRNVEFnTnpVZ016QlVNek1nTVRVM1drMHpOVEVnTXpJNFVUTTFNU0F6TXpRZ016UTJJRE0xTUZRek1qTWdNemcxVkRJM055QTBNRFZSTWpReUlEUXdOU0F5TVRBZ016YzBWREUyTUNBeU9UTlJNVE14SURJeE5DQXhNVGtnTVRJNVVURXhPU0F4TWpZZ01URTVJREV4T0ZReE1UZ2dNVEEyVVRFeE9DQTJNU0F4TXpZZ05EUlVNVGM1SURJMlVUSXhOeUF5TmlBeU5UUWdOVGxVTWprNElERXhNRkV6TURBZ01URTBJRE15TlNBeU1UZFVNelV4SURNeU9Gb2lMejQ4TDJSbFpuTStQR2NnYzNSeWIydGxQU0pqZFhKeVpXNTBRMjlzYjNJaUlHWnBiR3c5SW1OMWNuSmxiblJEYjJ4dmNpSWdjM1J5YjJ0bExYZHBaSFJvUFNJd0lpQjBjbUZ1YzJadmNtMDlJbk5qWVd4bEtERXNMVEVwSWo0OFp5QmtZWFJoTFcxdGJDMXViMlJsUFNKdFlYUm9JajQ4WnlCa1lYUmhMVzF0YkMxdWIyUmxQU0p0YVNJK1BIVnpaU0JrWVhSaExXTTlJalpESWlCNGJHbHVhenBvY21WbVBTSWpUVXBZTFRJeUxWUkZXQzFPTFRaRElpOCtQSFZ6WlNCa1lYUmhMV005SWpaR0lpQjRiR2x1YXpwb2NtVm1QU0lqVFVwWUxUSXlMVlJGV0MxT0xUWkdJaUIwY21GdWMyWnZjbTA5SW5SeVlXNXpiR0YwWlNneU56Z3NNQ2tpTHo0OGRYTmxJR1JoZEdFdFl6MGlOamNpSUhoc2FXNXJPbWh5WldZOUlpTk5TbGd0TWpJdFZFVllMVTR0TmpjaUlIUnlZVzV6Wm05eWJUMGlkSEpoYm5Oc1lYUmxLRGMzT0N3d0tTSXZQand2Wno0OFp5QmtZWFJoTFcxdGJDMXViMlJsUFNKdGJ5SWdkSEpoYm5ObWIzSnRQU0owY21GdWMyeGhkR1VvTVRJM09Dd3dLU0krUEhWelpTQmtZWFJoTFdNOUlqSXdOakVpSUhoc2FXNXJPbWh5WldZOUlpTk5TbGd0TWpJdFZFVllMVTR0TWpBMk1TSXZQand2Wno0OFp5QmtZWFJoTFcxdGJDMXViMlJsUFNKdGFTSWdkSEpoYm5ObWIzSnRQU0owY21GdWMyeGhkR1VvTVRRME5DNDNMREFwSWo0OGRYTmxJR1JoZEdFdFl6MGlNVVEwTlVRaUlIaHNhVzVyT21oeVpXWTlJaU5OU2xndE1qSXRWRVZZTFVrdE1VUTBOVVFpTHo0OEwyYytQR2NnWkdGMFlTMXRiV3d0Ym05a1pUMGliVzhpSUhSeVlXNXpabTl5YlQwaWRISmhibk5zWVhSbEtERTVORGN1Tnl3d0tTSStQSFZ6WlNCa1lYUmhMV005SWpJNElpQjRiR2x1YXpwb2NtVm1QU0lqVFVwWUxUSXlMVlJGV0MxT0xUSTRJaTgrUEM5blBqeG5JR1JoZEdFdGJXMXNMVzV2WkdVOUltMXBJaUIwY21GdWMyWnZjbTA5SW5SeVlXNXpiR0YwWlNneU16TTJMamNzTUNraVBqeDFjMlVnWkdGMFlTMWpQU0l4UkRRMk5TSWdlR3hwYm1zNmFISmxaajBpSTAxS1dDMHlNaTFVUlZndFNTMHhSRFEyTlNJdlBqd3ZaejQ4WnlCa1lYUmhMVzF0YkMxdWIyUmxQU0p0YnlJZ2RISmhibk5tYjNKdFBTSjBjbUZ1YzJ4aGRHVW9Namt3T0M0M0xEQXBJajQ4ZFhObElHUmhkR0V0WXowaU1qa2lJSGhzYVc1ck9taHlaV1k5SWlOTlNsZ3RNakl0VkVWWUxVNHRNamtpTHo0OEwyYytQR2NnWkdGMFlTMXRiV3d0Ym05a1pUMGliVzhpSUhSeVlXNXpabTl5YlQwaWRISmhibk5zWVhSbEtETTFOelV1TkN3d0tTSStQSFZ6WlNCa1lYUmhMV005SWpORUlpQjRiR2x1YXpwb2NtVm1QU0lqVFVwWUxUSXlMVlJGV0MxT0xUTkVJaTgrUEM5blBqeG5JR1JoZEdFdGJXMXNMVzV2WkdVOUltMW1jbUZqSWlCMGNtRnVjMlp2Y20wOUluUnlZVzV6YkdGMFpTZzBOak14TGpJc01Da2lQanhuSUdSaGRHRXRiVzFzTFc1dlpHVTlJbTF1SWlCMGNtRnVjMlp2Y20wOUluUnlZVzV6YkdGMFpTZzBNVFFzTmpjMktTSStQSFZ6WlNCa1lYUmhMV005SWpNeElpQjRiR2x1YXpwb2NtVm1QU0lqVFVwWUxUSXlMVlJGV0MxT0xUTXhJaTgrUEM5blBqeG5JR1JoZEdFdGJXMXNMVzV2WkdVOUltMXBJaUIwY21GdWMyWnZjbTA5SW5SeVlXNXpiR0YwWlNneU1qQXNMVFk0TmlraVBqeDFjMlVnWkdGMFlTMWpQU0l4UkRRME1TSWdlR3hwYm1zNmFISmxaajBpSTAxS1dDMHlNaTFVUlZndFNTMHhSRFEwTVNJdlBqd3ZaejQ4Y21WamRDQjNhV1IwYUQwaU1UQTRPQ0lnYUdWcFoyaDBQU0kyTUNJZ2VEMGlNVEl3SWlCNVBTSXlNakFpTHo0OEwyYytQR2NnWkdGMFlTMXRiV3d0Ym05a1pUMGliWFZ1WkdWeWIzWmxjaUlnZEhKaGJuTm1iM0p0UFNKMGNtRnVjMnhoZEdVb05qRXlOUzQ1TERBcElqNDhaeUJrWVhSaExXMXRiQzF1YjJSbFBTSnRieUkrUEhWelpTQmtZWFJoTFdNOUlqSXlNVEVpSUhoc2FXNXJPbWh5WldZOUlpTk5TbGd0TWpJdFZFVllMVXhQTFRJeU1URWlMejQ4TDJjK1BHY2daR0YwWVMxdGJXd3RibTlrWlQwaVZHVllRWFJ2YlNJZ2RISmhibk5tYjNKdFBTSjBjbUZ1YzJ4aGRHVW9NVFE0TGpJc0xURXdPRGN1T1NrZ2MyTmhiR1VvTUM0M01EY3BJaUJrWVhSaExXMXFlQzEwWlhoamJHRnpjejBpVDFKRUlqNDhaeUJrWVhSaExXMXRiQzF1YjJSbFBTSnRhU0krUEhWelpTQmtZWFJoTFdNOUlqRkVORFUySWlCNGJHbHVhenBvY21WbVBTSWpUVXBZTFRJeUxWUkZXQzFKTFRGRU5EVTJJaTgrUEM5blBqeG5JR1JoZEdFdGJXMXNMVzV2WkdVOUltMXZJaUIwY21GdWMyWnZjbTA5SW5SeVlXNXpiR0YwWlNnek5EVXNNQ2tpUGp4MWMyVWdaR0YwWVMxalBTSXpSQ0lnZUd4cGJtczZhSEpsWmowaUkwMUtXQzB5TWkxVVJWZ3RUaTB6UkNJdlBqd3ZaejQ4WnlCa1lYUmhMVzF0YkMxdWIyUmxQU0p0YmlJZ2RISmhibk5tYjNKdFBTSjBjbUZ1YzJ4aGRHVW9NVEV5TXl3d0tTSStQSFZ6WlNCa1lYUmhMV005SWpNeElpQjRiR2x1YXpwb2NtVm1QU0lqVFVwWUxUSXlMVlJGV0MxT0xUTXhJaTgrUEM5blBqd3ZaejQ4WnlCa1lYUmhMVzF0YkMxdWIyUmxQU0p0YVNJZ2RISmhibk5tYjNKdFBTSjBjbUZ1YzJ4aGRHVW9OREE0TERFeE5UQXBJSE5qWVd4bEtEQXVOekEzS1NJK1BIVnpaU0JrWVhSaExXTTlJakZFTkRReElpQjRiR2x1YXpwb2NtVm1QU0lqVFVwWUxUSXlMVlJGV0MxSkxURkVORFF4SWk4K1BDOW5Qand2Wno0OFp5QmtZWFJoTFcxdGJDMXViMlJsUFNKdGJ5SWdkSEpoYm5ObWIzSnRQU0owY21GdWMyeGhkR1VvTnpVMk9TNDVMREFwSWo0OGRYTmxJR1JoZEdFdFl6MGlNamdpSUhoc2FXNXJPbWh5WldZOUlpTk5TbGd0TWpJdFZFVllMVTR0TWpnaUx6NDhMMmMrUEdjZ1pHRjBZUzF0Yld3dGJtOWtaVDBpYlc4aUlIUnlZVzV6Wm05eWJUMGlkSEpoYm5Oc1lYUmxLRGM1TlRndU9Td3dLU0IwY21GdWMyeGhkR1VvTUNBeEtTSStQSFZ6WlNCa1lYUmhMV005SWpJeU1rSWlJSGhzYVc1ck9taHlaV1k5SWlOTlNsZ3RNakl0VkVWWUxVeFBMVEl5TWtJaUx6NDhMMmMrUEdjZ1pHRjBZUzF0Yld3dGJtOWtaVDBpYldraUlIUnlZVzV6Wm05eWJUMGlkSEpoYm5Oc1lYUmxLRGt3TmprdU5pd3dLU0krUEhWelpTQmtZWFJoTFdNOUlqWkRJaUI0YkdsdWF6cG9jbVZtUFNJalRVcFlMVEl5TFZSRldDMU9MVFpESWk4K1BIVnpaU0JrWVhSaExXTTlJalpHSWlCNGJHbHVhenBvY21WbVBTSWpUVXBZTFRJeUxWUkZXQzFPTFRaR0lpQjBjbUZ1YzJadmNtMDlJblJ5WVc1emJHRjBaU2d5Tnpnc01Da2lMejQ4ZFhObElHUmhkR0V0WXowaU5qY2lJSGhzYVc1ck9taHlaV1k5SWlOTlNsZ3RNakl0VkVWWUxVNHROamNpSUhSeVlXNXpabTl5YlQwaWRISmhibk5zWVhSbEtEYzNPQ3d3S1NJdlBqd3ZaejQ4WnlCa1lYUmhMVzF0YkMxdWIyUmxQU0p0YnlJZ2RISmhibk5tYjNKdFBTSjBjbUZ1YzJ4aGRHVW9NVEF6TkRjdU5pd3dLU0krUEhWelpTQmtZWFJoTFdNOUlqSXdOakVpSUhoc2FXNXJPbWh5WldZOUlpTk5TbGd0TWpJdFZFVllMVTR0TWpBMk1TSXZQand2Wno0OFp5QmtZWFJoTFcxdGJDMXViMlJsUFNKdGMzVmlJaUIwY21GdWMyWnZjbTA5SW5SeVlXNXpiR0YwWlNneE1EVXhOQzR5TERBcElqNDhaeUJrWVhSaExXMXRiQzF1YjJSbFBTSnRhU0krUEhWelpTQmtZWFJoTFdNOUlqRkVORFZFSWlCNGJHbHVhenBvY21WbVBTSWpUVXBZTFRJeUxWUkZXQzFKTFRGRU5EVkVJaTgrUEM5blBqeG5JR1JoZEdFdGJXMXNMVzV2WkdVOUlsUmxXRUYwYjIwaUlIUnlZVzV6Wm05eWJUMGlkSEpoYm5Oc1lYUmxLRFV6Tml3dE1UVXdLU0J6WTJGc1pTZ3dMamN3TnlraUlHUmhkR0V0YldwNExYUmxlR05zWVhOelBTSlBVa1FpUGp4bklHUmhkR0V0Ylcxc0xXNXZaR1U5SW0xcElqNDhkWE5sSUdSaGRHRXRZejBpTVVRM01ETWlJSGhzYVc1ck9taHlaV1k5SWlOTlNsZ3RNakl0VkVWWUxVa3RNVVEzTURNaUx6NDhMMmMrUEM5blBqd3ZaejQ4WnlCa1lYUmhMVzF0YkMxdWIyUmxQU0p0YnlJZ2RISmhibk5tYjNKdFBTSjBjbUZ1YzJ4aGRHVW9NVEUwTXpFdU9Td3dLU0krUEhWelpTQmtZWFJoTFdNOUlqSTRJaUI0YkdsdWF6cG9jbVZtUFNJalRVcFlMVEl5TFZSRldDMU9MVEk0SWk4K1BDOW5QanhuSUdSaGRHRXRiVzFzTFc1dlpHVTlJbTF6ZFdJaUlIUnlZVzV6Wm05eWJUMGlkSEpoYm5Oc1lYUmxLREV4T0RJd0xqa3NNQ2tpUGp4bklHUmhkR0V0Ylcxc0xXNXZaR1U5SW0xcElqNDhkWE5sSUdSaGRHRXRZejBpTVVRME5qVWlJSGhzYVc1ck9taHlaV1k5SWlOTlNsZ3RNakl0VkVWWUxVa3RNVVEwTmpVaUx6NDhMMmMrUEdjZ1pHRjBZUzF0Yld3dGJtOWtaVDBpYldraUlIUnlZVzV6Wm05eWJUMGlkSEpoYm5Oc1lYUmxLRFl3TlN3dE1UVXdLU0J6WTJGc1pTZ3dMamN3TnlraVBqeDFjMlVnWkdGMFlTMWpQU0l4UkRRMU5pSWdlR3hwYm1zNmFISmxaajBpSTAxS1dDMHlNaTFVUlZndFNTMHhSRFExTmlJdlBqd3ZaejQ4TDJjK1BHY2daR0YwWVMxdGJXd3RibTlrWlQwaVZHVllRWFJ2YlNJZ1pHRjBZUzF0YW5ndGRHVjRZMnhoYzNNOUlrOVNSQ0lnZEhKaGJuTm1iM0p0UFNKMGNtRnVjMnhoZEdVb01USTNNVGt1T0N3d0tTSStQR2NnWkdGMFlTMXRiV3d0Ym05a1pUMGliVzhpSUhSeVlXNXpabTl5YlQwaWRISmhibk5zWVhSbEtEQWdMVEF1TlNraVBqeDFjMlVnWkdGMFlTMWpQU0kzUXlJZ2VHeHBibXM2YUhKbFpqMGlJMDFLV0MweU1pMVVSVmd0VGkwM1F5SXZQand2Wno0OEwyYytQR2NnWkdGMFlTMXRiV3d0Ym05a1pUMGliV2tpSUhSeVlXNXpabTl5YlQwaWRISmhibk5zWVhSbEtERXlPVGszTGpnc01Da2lQangxYzJVZ1pHRjBZUzFqUFNJeFJEUTJOeUlnZUd4cGJtczZhSEpsWmowaUkwMUtXQzB5TWkxVVJWZ3RTUzB4UkRRMk55SXZQand2Wno0OFp5QmtZWFJoTFcxdGJDMXViMlJsUFNKdGJ5SWdkSEpoYm5ObWIzSnRQU0owY21GdWMyeGhkR1VvTVRNME5qSXVPQ3d3S1NJK1BIVnpaU0JrWVhSaExXTTlJakk1SWlCNGJHbHVhenBvY21WbVBTSWpUVXBZTFRJeUxWUkZXQzFPTFRJNUlpOCtQQzluUGp4bklHUmhkR0V0Ylcxc0xXNXZaR1U5SW0xcElpQjBjbUZ1YzJadmNtMDlJblJ5WVc1emJHRjBaU2d4TXpnMU1TNDRMREFwSWo0OGRYTmxJR1JoZEdFdFl6MGlNVVEwTlVRaUlIaHNhVzVyT21oeVpXWTlJaU5OU2xndE1qSXRWRVZZTFVrdE1VUTBOVVFpTHo0OEwyYytQR2NnWkdGMFlTMXRiV3d0Ym05a1pUMGliVzhpSUhSeVlXNXpabTl5YlQwaWRISmhibk5zWVhSbEtERTBNelUwTGpnc01Da2lQangxYzJVZ1pHRjBZUzFqUFNJeU9DSWdlR3hwYm1zNmFISmxaajBpSTAxS1dDMHlNaTFVUlZndFRpMHlPQ0l2UGp3dlp6NDhaeUJrWVhSaExXMXRiQzF1YjJSbFBTSnRhU0lnZEhKaGJuTm1iM0p0UFNKMGNtRnVjMnhoZEdVb01UUTNORE11T0N3d0tTSStQSFZ6WlNCa1lYUmhMV005SWpGRU5EWTNJaUI0YkdsdWF6cG9jbVZtUFNJalRVcFlMVEl5TFZSRldDMUpMVEZFTkRZM0lpOCtQQzluUGp4bklHUmhkR0V0Ylcxc0xXNXZaR1U5SW0xdklpQjBjbUZ1YzJadmNtMDlJblJ5WVc1emJHRjBaU2d4TlRJd09DNDRMREFwSWo0OGRYTmxJR1JoZEdFdFl6MGlNamtpSUhoc2FXNXJPbWh5WldZOUlpTk5TbGd0TWpJdFZFVllMVTR0TWpraUx6NDhMMmMrUEdjZ1pHRjBZUzF0Yld3dGJtOWtaVDBpYldraUlIUnlZVzV6Wm05eWJUMGlkSEpoYm5Oc1lYUmxLREUxTlRrM0xqZ3NNQ2tpUGp4MWMyVWdaR0YwWVMxalBTSXhSRFExTVNJZ2VHeHBibXM2YUhKbFpqMGlJMDFLV0MweU1pMVVSVmd0U1MweFJEUTFNU0l2UGp3dlp6NDhaeUJrWVhSaExXMXRiQzF1YjJSbFBTSnRhU0lnZEhKaGJuTm1iM0p0UFNKMGNtRnVjMnhoZEdVb01UWXhNVGN1T0N3d0tTSStQSFZ6WlNCa1lYUmhMV005SWpGRU5EWTNJaUI0YkdsdWF6cG9jbVZtUFNJalRVcFlMVEl5TFZSRldDMUpMVEZFTkRZM0lpOCtQQzluUGp4bklHUmhkR0V0Ylcxc0xXNXZaR1U5SW0xdklpQjBjbUZ1YzJadmNtMDlJblJ5WVc1emJHRjBaU2d4TmpVNE1pNDRMREFwSWo0OGRYTmxJR1JoZEdFdFl6MGlNamtpSUhoc2FXNXJPbWh5WldZOUlpTk5TbGd0TWpJdFZFVllMVTR0TWpraUx6NDhMMmMrUEdjZ1pHRjBZUzF0Yld3dGJtOWtaVDBpYlc4aUlIUnlZVzV6Wm05eWJUMGlkSEpoYm5Oc1lYUmxLREUzTWpRNUxqWXNNQ2tpUGp4MWMyVWdaR0YwWVMxalBTSXlNVGt5SWlCNGJHbHVhenBvY21WbVBTSWpUVXBZTFRJeUxWUkZXQzFPTFRJeE9USWlMejQ4TDJjK1BHY2daR0YwWVMxdGJXd3RibTlrWlQwaWJXa2lJSFJ5WVc1elptOXliVDBpZEhKaGJuTnNZWFJsS0RFNE5USTNMalFzTUNraVBqeDFjMlVnWkdGMFlTMWpQU0l4UkRRMVFTSWdlR3hwYm1zNmFISmxaajBpSTAxS1dDMHlNaTFVUlZndFNTMHhSRFExUVNJdlBqd3ZaejQ4WnlCa1lYUmhMVzF0YkMxdWIyUmxQU0p0YVNJZ2RISmhibk5tYjNKdFBTSjBjbUZ1YzJ4aGRHVW9NVGswTURVdU5Dd3dLU0krUEhWelpTQmtZWFJoTFdNOUlqRkVORFJGSWlCNGJHbHVhenBvY21WbVBTSWpUVXBZTFRJeUxWUkZXQzFKTFRGRU5EUkZJaTgrUEM5blBqeG5JR1JoZEdFdGJXMXNMVzV2WkdVOUltMXpkV0lpSUhSeVlXNXpabTl5YlQwaWRISmhibk5zWVhSbEtERTVPVE0wTGpRc01Da2lQanhuSUdSaGRHRXRiVzFzTFc1dlpHVTlJbTFwSWo0OGRYTmxJR1JoZEdFdFl6MGlNVVEwTmpVaUlIaHNhVzVyT21oeVpXWTlJaU5OU2xndE1qSXRWRVZZTFVrdE1VUTBOalVpTHo0OEwyYytQR2NnWkdGMFlTMXRiV3d0Ym05a1pUMGlWR1ZZUVhSdmJTSWdkSEpoYm5ObWIzSnRQU0owY21GdWMyeGhkR1VvTmpBMUxDMHhOVEFwSUhOallXeGxLREF1TnpBM0tTSWdaR0YwWVMxdGFuZ3RkR1Y0WTJ4aGMzTTlJazlTUkNJK1BHY2daR0YwWVMxdGJXd3RibTlrWlQwaWJXa2lQangxYzJVZ1pHRjBZUzFqUFNJeFJEY3dNeUlnZUd4cGJtczZhSEpsWmowaUkwMUtXQzB5TWkxVVJWZ3RTUzB4UkRjd015SXZQand2Wno0OEwyYytQQzluUGp3dlp6NDhMMmMrUEM5emRtYysiLAoJIlJlYWxWaWV3U2l6ZUpzb24iIDogIntcImhlaWdodFwiOjEwNTMuNTcxMzk1ODc0MDIzNCxcIndpZHRoXCI6NzM3NX0iCn0K"/>
    </extobj>
    <extobj name="2384804F-3998-4D57-9195-F3826E402611-59">
      <extobjdata type="2384804F-3998-4D57-9195-F3826E402611" data="ewoJIkltZ1NldHRpbmdKc29uIiA6ICJ7XCJoZWlnaHRcIjoxNy44NTcxNDI4NTcxNDI4NTQsXCJ3aWR0aFwiOjUyLjY3ODU3MTQyODU3MTQyfSIsCgkiTGF0ZXgiIDogInBfe1xcdGhldGF9KHh8eilcbiIsCgkiTGF0ZXhJbWdCYXNlNjQiIDogIlBITjJaeUI0Yld4dWN6MGlhSFIwY0RvdkwzZDNkeTUzTXk1dmNtY3ZNakF3TUM5emRtY2lJSGRwWkhSb1BTSTJMamd4TVdWNElpQm9aV2xuYUhROUlqSXVNall5WlhnaUlISnZiR1U5SW1sdFp5SWdabTlqZFhOaFlteGxQU0ptWVd4elpTSWdkbWxsZDBKdmVEMGlNQ0F0TnpVd0lETXdNVEF1TmlBeE1EQXdJaUI0Yld4dWN6cDRiR2x1YXowaWFIUjBjRG92TDNkM2R5NTNNeTV2Y21jdk1UazVPUzk0YkdsdWF5SWdZWEpwWVMxb2FXUmtaVzQ5SW5SeWRXVWlJSE4wZVd4bFBTSjJaWEowYVdOaGJDMWhiR2xuYmpvZ0xUQXVOVFkyWlhnN0lHMWhlQzEzYVdSMGFEb2dPVGdsT3lJK1BHUmxabk0rUEhCaGRHZ2dhV1E5SWsxS1dDMHpNa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ekl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1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pN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6TWkxVVJWZ3RUaTAzUXlJZ1pEMGlUVEV6T1NBdE1qUTVTREV6TjFFeE1qVWdMVEkwT1NBeE1Ua2dMVEl6TlZZeU5URk1NVEl3SURjek4xRXhNekFnTnpVd0lERXpPU0EzTlRCUk1UVXlJRGMxTUNBeE5Ua2dOek0xVmkweU16VlJNVFV4SUMweU5Ea2dNVFF4SUMweU5EbElNVE01V2lJdlBqeHdZWFJvSUdsa1BTSk5TbGd0TXpJ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IQmhkR2dnYVdROUlrMUtXQzB6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VkVJaUI0YkdsdWF6cG9jbVZtUFNJalRVcFlMVE15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16SXRWRVZZTFVrdE1VUTNNRE1pTHo0OEwyYytQQzluUGp3dlp6NDhaeUJrWVhSaExXMXRiQzF1YjJSbFBTSnRieUlnZEhKaGJuTm1iM0p0UFNKMGNtRnVjMnhoZEdVb09URTNMallzTUNraVBqeDFjMlVnWkdGMFlTMWpQU0l5T0NJZ2VHeHBibXM2YUhKbFpqMGlJMDFLV0Mwek1pMVVSVmd0VGkweU9DSXZQand2Wno0OFp5QmtZWFJoTFcxdGJDMXViMlJsUFNKdGFTSWdkSEpoYm5ObWIzSnRQU0owY21GdWMyeGhkR1VvTVRNd05pNDJMREFwSWo0OGRYTmxJR1JoZEdFdFl6MGlNVVEwTmpVaUlIaHNhVzVyT21oeVpXWTlJaU5OU2xndE16SXRWRVZZTFVrdE1VUTBOalVpTHo0OEwyYytQR2NnWkdGMFlTMXRiV3d0Ym05a1pUMGlWR1ZZUVhSdmJTSWdaR0YwWVMxdGFuZ3RkR1Y0WTJ4aGMzTTlJazlTUkNJZ2RISmhibk5tYjNKdFBTSjBjbUZ1YzJ4aGRHVW9NVGczT0M0MkxEQXBJajQ4WnlCa1lYUmhMVzF0YkMxdWIyUmxQU0p0YnlJZ2RISmhibk5tYjNKdFBTSjBjbUZ1YzJ4aGRHVW9NQ0F0TUM0MUtTSStQSFZ6WlNCa1lYUmhMV005SWpkRElpQjRiR2x1YXpwb2NtVm1QU0lqVFVwWUxUTXlMVlJGV0MxT0xUZERJaTgrUEM5blBqd3ZaejQ4WnlCa1lYUmhMVzF0YkMxdWIyUmxQU0p0YVNJZ2RISmhibk5tYjNKdFBTSjBjbUZ1YzJ4aGRHVW9NakUxTmk0MkxEQXBJajQ4ZFhObElHUmhkR0V0WXowaU1VUTBOamNpSUhoc2FXNXJPbWh5WldZOUlpTk5TbGd0TXpJdFZFVllMVWt0TVVRME5qY2lMejQ4TDJjK1BHY2daR0YwWVMxdGJXd3RibTlrWlQwaWJXOGlJSFJ5WVc1elptOXliVDBpZEhKaGJuTnNZWFJsS0RJMk1qRXVOaXd3S1NJK1BIVnpaU0JrWVhSaExXTTlJakk1SWlCNGJHbHVhenBvY21WbVBTSWpUVXBZTFRNeUxWUkZXQzFPTFRJNUlpOCtQQzluUGp3dlp6NDhMMmMrUEM5emRtYysiLAoJIlJlYWxWaWV3U2l6ZUpzb24iIDogIntcImhlaWdodFwiOjM1MCxcIndpZHRoXCI6MTA1NH0iCn0K"/>
    </extobj>
    <extobj name="2384804F-3998-4D57-9195-F3826E402611-60">
      <extobjdata type="2384804F-3998-4D57-9195-F3826E402611" data="ewoJIkltZ1NldHRpbmdKc29uIiA6ICJ7XCJoZWlnaHRcIjoxNy44NTcxNDI4NTcxNDI4NTQsXCJ3aWR0aFwiOjgwLjM1NzE0Mjg1NzE0Mjg1fSIsCgkiTGF0ZXgiIDogInBfe1xcdGhldGF9KHp8eCkgPSA/IiwKCSJMYXRleEltZ0Jhc2U2NCIgOiAiUEhOMlp5QjRiV3h1Y3owaWFIUjBjRG92TDNkM2R5NTNNeTV2Y21jdk1qQXdNQzl6ZG1jaUlIZHBaSFJvUFNJeE1DNHlOamhsZUNJZ2FHVnBaMmgwUFNJeUxqSTJNbVY0SWlCeWIyeGxQU0pwYldjaUlHWnZZM1Z6WVdKc1pUMGlabUZzYzJVaUlIWnBaWGRDYjNnOUlqQWdMVGMxTUNBME5UTTRMalFnTVRBd01DSWdlRzFzYm5NNmVHeHBibXM5SW1oMGRIQTZMeTkzZDNjdWR6TXViM0puTHpFNU9Ua3ZlR3hwYm1zaUlHRnlhV0V0YUdsa1pHVnVQU0owY25WbElpQnpkSGxzWlQwaWRtVnlkR2xqWVd3dFlXeHBaMjQ2SUMwd0xqVTJObVY0T3lCdFlYZ3RkMmxrZEdnNklEazRKVHNpUGp4a1pXWnpQanh3WVhSb0lHbGtQU0pOU2xndE5T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5T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5T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l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FV0VkVWWUxVNHROME1pSUdROUlrMHhNemtnTFRJME9VZ3hNemRSTVRJMUlDMHlORGtnTVRFNUlDMHlNelZXTWpVeFRERXlNQ0EzTXpkUk1UTXdJRGMxTUNBeE16a2dOelV3VVRFMU1pQTNOVEFnTVRVNUlEY3pOVll0TWpNMVVURTFNU0F0TWpRNUlERTBNU0F0TWpRNVNERXpPVm9pTHo0OGNHRjBhQ0JwWkQwaVRVcFlMVFV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l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V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UxWUkZXQzFPTFROR0lpQmtQU0pOTWpJMklEWTJPRkV4T1RBZ05qWTRJREUyTWlBMk5UWlVNVEkwSURZek1rd3hNVFFnTmpJeFVURXhOaUEyTWpFZ01URTVJRFl5TUZReE16QWdOakUyVkRFME5TQTJNRGRVTVRVM0lEVTVNVlF4TmpJZ05UWTNVVEUyTWlBMU5EUWdNVFEzSURVeU9WUXhNRGtnTlRFMFZEY3hJRFV5T0ZRMU5TQTFOalpSTlRVZ05qSTFJREV3TUNBMk5qRlVNVGs1SURjd05GRXlNREVnTnpBMElESXhNQ0EzTURSVU1qSTBJRGN3TlVneU1qaFJNamd4SURjd05TQXpNakFnTmpreVZETTNPQ0EyTlRaVU5EQTNJRFl4TWxRME1UWWdOVFkzVVRReE5pQTFNRE1nTXpZeElEUTJNbEV5TmpjZ016azFJREkwTnlBek1ETlJNalF5SURJM09TQXlORElnTWpReFZqSXlORkV5TkRJZ01qQTFJREl6T1NBeU1ESlVNakl5SURFNU9GUXlNRFVnTWpBeFZESXdNaUF5TVRoV01qUTVVVEl3TkNBek1qQWdNakl3SURNM01WUXlOVFVnTkRRMVZESTVNaUEwT1RGVU16RTFJRFV6TjFFek1UY2dOVFEySURNeE55QTFOelJXTlRnM1VUTXhOeUEyTURRZ016RTFJRFl4TlZRek1EUWdOalF3VkRJM055QTJOakZVTWpJMklEWTJPRnBOTVRZeUlEWXhVVEUyTWlBNE9TQXhPREFnTVRBMVZESXlOQ0F4TWpGUk1qUTNJREV4T1NBeU5qUWdNVEEwVkRJNE1TQTJNVkV5T0RFZ016RWdNalkwSURFMlZESXlNaUF4VVRFNU55QXhJREU0TUNBeE5sUXhOaklnTmpG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TFSQ0lnZUd4cGJtczZhSEpsWmowaUkwMUtXQzAx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5TMVVSVmd0U1MweFJEY3dNeUl2UGp3dlp6NDhMMmMrUEM5blBqeG5JR1JoZEdFdGJXMXNMVzV2WkdVOUltMXZJaUIwY21GdWMyWnZjbTA5SW5SeVlXNXpiR0YwWlNnNU1UY3VOaXd3S1NJK1BIVnpaU0JrWVhSaExXTTlJakk0SWlCNGJHbHVhenBvY21WbVBTSWpUVXBZTFRVdFZFVllMVTR0TWpnaUx6NDhMMmMrUEdjZ1pHRjBZUzF0Yld3dGJtOWtaVDBpYldraUlIUnlZVzV6Wm05eWJUMGlkSEpoYm5Oc1lYUmxLREV6TURZdU5pd3dLU0krUEhWelpTQmtZWFJoTFdNOUlqRkVORFkzSWlCNGJHbHVhenBvY21WbVBTSWpUVXBZTFRVdFZFVllMVWt0TVVRME5qY2lMejQ4TDJjK1BHY2daR0YwWVMxdGJXd3RibTlrWlQwaVZHVllRWFJ2YlNJZ1pHRjBZUzF0YW5ndGRHVjRZMnhoYzNNOUlrOVNSQ0lnZEhKaGJuTm1iM0p0UFNKMGNtRnVjMnhoZEdVb01UYzNNUzQyTERBcElqNDhaeUJrWVhSaExXMXRiQzF1YjJSbFBTSnRieUlnZEhKaGJuTm1iM0p0UFNKMGNtRnVjMnhoZEdVb01DQXRNQzQxS1NJK1BIVnpaU0JrWVhSaExXTTlJamRESWlCNGJHbHVhenBvY21WbVBTSWpUVXBZTFRVdFZFVllMVTR0TjBNaUx6NDhMMmMrUEM5blBqeG5JR1JoZEdFdGJXMXNMVzV2WkdVOUltMXBJaUIwY21GdWMyWnZjbTA5SW5SeVlXNXpiR0YwWlNneU1EUTVMallzTUNraVBqeDFjMlVnWkdGMFlTMWpQU0l4UkRRMk5TSWdlR3hwYm1zNmFISmxaajBpSTAxS1dDMDFMVlJGV0MxSkxURkVORFkxSWk4K1BDOW5QanhuSUdSaGRHRXRiVzFzTFc1dlpHVTlJbTF2SWlCMGNtRnVjMlp2Y20wOUluUnlZVzV6YkdGMFpTZ3lOakl4TGpZc01Da2lQangxYzJVZ1pHRjBZUzFqUFNJeU9TSWdlR3hwYm1zNmFISmxaajBpSTAxS1dDMDFMVlJGV0MxT0xUSTVJaTgrUEM5blBqeG5JR1JoZEdFdGJXMXNMVzV2WkdVOUltMXZJaUIwY21GdWMyWnZjbTA5SW5SeVlXNXpiR0YwWlNnek1qZzRMalFzTUNraVBqeDFjMlVnWkdGMFlTMWpQU0l6UkNJZ2VHeHBibXM2YUhKbFpqMGlJMDFLV0MwMUxWUkZXQzFPTFRORUlpOCtQQzluUGp4bklHUmhkR0V0Ylcxc0xXNXZaR1U5SW0xdklpQjBjbUZ1YzJadmNtMDlJblJ5WVc1emJHRjBaU2cwTURZMkxqUXNNQ2tpUGp4MWMyVWdaR0YwWVMxalBTSXpSaUlnZUd4cGJtczZhSEpsWmowaUkwMUtXQzAxTFZSRldDMU9MVE5HSWk4K1BDOW5Qand2Wno0OEwyYytQQzl6ZG1jKyIsCgkiUmVhbFZpZXdTaXplSnNvbiIgOiAie1wiaGVpZ2h0XCI6MzU3LjE0Mjg2ODA0MTk5MjIsXCJ3aWR0aFwiOjE2MDcuMTQyNzkxNzQ4MDQ2OX0iCn0K"/>
    </extobj>
    <extobj name="2384804F-3998-4D57-9195-F3826E402611-61">
      <extobjdata type="2384804F-3998-4D57-9195-F3826E402611" data="ewoJIkltZ1NldHRpbmdKc29uIiA6ICJ7XCJoZWlnaHRcIjoxNy44NTcxNDI4NTcxNDI4NTQsXCJ3aWR0aFwiOjYzLjM5Mjg1NzE0Mjg1NzE0fSIsCgkiTGF0ZXgiIDogInEoenx4LCBcXHBoaSkiLAoJIkxhdGV4SW1nQmFzZTY0IiA6ICJQSE4yWnlCNGJXeHVjejBpYUhSMGNEb3ZMM2QzZHk1M015NXZjbWN2TWpBd01DOXpkbWNpSUhkcFpIUm9QU0k0TGpFelpYZ2lJR2hsYVdkb2REMGlNaTR5TmpKbGVDSWdjbTlzWlQwaWFXMW5JaUJtYjJOMWMyRmliR1U5SW1aaGJITmxJaUIyYVdWM1FtOTRQU0l3SUMwM05UQWdNelU1TXk0M0lERXdNREFpSUhodGJHNXpPbmhzYVc1clBTSm9kSFJ3T2k4dmQzZDNMbmN6TG05eVp5OHhPVGs1TDNoc2FXNXJJaUJoY21saExXaHBaR1JsYmowaWRISjFaU0lnYzNSNWJHVTlJblpsY25ScFkyRnNMV0ZzYVdkdU9pQXRNQzQxTmpabGVEc2diV0Y0TFhkcFpIUm9PaUE1T0NVN0lqNDhaR1ZtY3o0OGNHRjBhQ0JwWkQwaVRVcFlMVEUyTFZSRldDMUpMVEZFTkRWRklpQmtQU0pOTXpNZ01UVTNVVE16SURJMU9DQXhNRGtnTXpRNVZESTRNQ0EwTkRGUk16UXdJRFEwTVNBek56SWdNemc1VVRNM015QXpPVEFnTXpjM0lETTVOVlF6T0RnZ05EQTJWRFF3TkNBME1UaFJORE00SURRME1pQTBOVEFnTkRReVVUUTFOQ0EwTkRJZ05EVTNJRFF6T1ZRME5qQWdORE0wVVRRMk1DQTBNalVnTXpreElERTBPVkV6TWpBZ0xURXpOU0F6TWpBZ0xURXpPVkV6TWpBZ0xURTBOeUF6TmpVZ0xURTBPRWd6T1RCUk16azJJQzB4TlRZZ016azJJQzB4TlRkVU16a3pJQzB4TnpWUk16ZzVJQzB4T0RnZ016Z3pJQzB4T1RSSU16Y3dVVE16T1NBdE1Ua3lJREkyTWlBdE1Ua3lVVEl6TkNBdE1Ua3lJREl4TVNBdE1Ua3lWREUzTkNBdE1Ua3lWREUxTnlBdE1Ua3pVVEUwTXlBdE1Ua3pJREUwTXlBdE1UZzFVVEUwTXlBdE1UZ3lJREUwTlNBdE1UY3dVVEUwT1NBdE1UVTBJREUxTWlBdE1UVXhWREUzTWlBdE1UUTRVVEl5TUNBdE1UUTRJREl6TUNBdE1UUXhVVEl6T0NBdE1UTTJJREkxT0NBdE5UTlVNamM1SURNeVVUSTNPU0F6TXlBeU56SWdNamxSTWpJMElDMHhNQ0F4TnpJZ0xURXdVVEV4TnlBdE1UQWdOelVnTXpCVU16TWdNVFUz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hOa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UW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eE5pMVVSVmd0VGkwM1F5SWdaRDBpVFRFek9TQXRNalE1U0RFek4xRXhNalVnTFRJME9TQXhNVGtnTFRJek5WWXlOVEZNTVRJd0lEY3pOMUV4TXpBZ056VXdJREV6T1NBM05UQlJNVFV5SURjMU1DQXhOVGtnTnpNMVZpMHlNelZSTVRVeElDMHlORGtnTVRReElDMHlORGxJTVRNNVdpSXZQanh3WVhSb0lHbGtQU0pOU2xndE1UW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VF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hOaTFVUlZndFNTMHhSRGN4T1NJZ1pEMGlUVFF3T1NBMk9EaFJOREV6SURZNU5DQTBNakVnTmprMFNEUXlPVWcwTkRKUk5EUTRJRFk0T0NBME5EZ2dOamcyVVRRME9DQTJOemtnTkRFNElEVTJNMUUwTVRFZ05UTTFJRFF3TkNBMU1EUlVNemt5SURRMU9Fd3pPRGdnTkRReVVUTTRPQ0EwTkRFZ016azNJRFEwTVZRME1qa2dORE0xVkRRM055QTBNVGhSTlRJeElETTVOeUExTlRBZ016VTNWRFUzT1NBeU5qQlVOVFE0SURFMU1WUTBOekVnTmpWVU16YzBJREV4VkRJM09TQXRNVEJJTWpjMVRESTFNU0F0TVRBMVVUSTBOU0F0TVRJNElESXpPQ0F0TVRZd1VUSXpNQ0F0TVRreUlESXlOeUF0TVRrNFZESXhOU0F0TWpBMVNESXdPVkV4T0RrZ0xUSXdOU0F4T0RrZ0xURTVPRkV4T0RrZ0xURTVNeUF5TVRFZ0xURXdNMHd5TXpRZ0xURXhVVEl6TkNBdE1UQWdNakkySUMweE1GRXlNakVnTFRFd0lESXdOaUF0T0ZReE5qRWdObFF4TURjZ016WlVOaklnT0RsVU5ETWdNVGN4VVRReklESXpNU0EzTmlBeU9EUlVNVFUzSURNM01GUXlOVFFnTkRJeVZETTBNaUEwTkRGUk16UTNJRFEwTVNBek5EZ2dORFExVERNM09DQTFOamRSTkRBNUlEWTROaUEwTURrZ05qZzRXazB4TWpJZ01UVXdVVEV5TWlBeE1UWWdNVE0wSURreFZERTJOeUExTTFReU1ETWdNelZVTWpNM0lESTNTREkwTkV3ek16Y2dOREEwVVRNek15QTBNRFFnTXpJMklEUXdNMVF5T1RjZ016azFWREkxTlNBek56bFVNakV4SURNMU1GUXhOekFnTXpBMFVURTFNaUF5TnpZZ01UTTNJREl6TjFFeE1qSWdNVGt4SURFeU1pQXhOVEJhVFRVd01DQXlPREpSTlRBd0lETXlNQ0EwT0RRZ016UTNWRFEwTkNBek9EVlVOREExSURRd01GUXpPREVnTkRBMFNETTNPRXd6TXpJZ01qRTNUREk0TkNBeU9WRXlPRFFnTWpjZ01qZzFJREkzVVRJNU15QXlOeUF6TVRjZ016TlVNelUzSURRM1VUUXdNQ0EyTmlBME16RWdNVEF3VkRRM05TQXhOekJVTkRrMElESXpORlExTURBZ01qZ3lXaUl2UGp4d1lYUm9JR2xrUFNKTlNsZ3RNVF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FSU0lnZUd4cGJtczZhSEpsWmowaUkwMUtXQzB4TmkxVVJWZ3RTUzB4UkRRMVJTSXZQand2Wno0OFp5QmtZWFJoTFcxdGJDMXViMlJsUFNKdGJ5SWdkSEpoYm5ObWIzSnRQU0owY21GdWMyeGhkR1VvTkRZd0xEQXBJajQ4ZFhObElHUmhkR0V0WXowaU1qZ2lJSGhzYVc1ck9taHlaV1k5SWlOTlNsZ3RNVFl0VkVWWUxVNHRNamdpTHo0OEwyYytQR2NnWkdGMFlTMXRiV3d0Ym05a1pUMGliV2tpSUhSeVlXNXpabTl5YlQwaWRISmhibk5zWVhSbEtEZzBPU3d3S1NJK1BIVnpaU0JrWVhSaExXTTlJakZFTkRZM0lpQjRiR2x1YXpwb2NtVm1QU0lqVFVwWUxURTJMVlJGV0MxSkxURkVORFkzSWk4K1BDOW5QanhuSUdSaGRHRXRiVzFzTFc1dlpHVTlJbFJsV0VGMGIyMGlJR1JoZEdFdGJXcDRMWFJsZUdOc1lYTnpQU0pQVWtRaUlIUnlZVzV6Wm05eWJUMGlkSEpoYm5Oc1lYUmxLREV6TVRRc01Da2lQanhuSUdSaGRHRXRiVzFzTFc1dlpHVTlJbTF2SWlCMGNtRnVjMlp2Y20wOUluUnlZVzV6YkdGMFpTZ3dJQzB3TGpVcElqNDhkWE5sSUdSaGRHRXRZejBpTjBNaUlIaHNhVzVyT21oeVpXWTlJaU5OU2xndE1UWXRWRVZZTFU0dE4wTWlMejQ4TDJjK1BDOW5QanhuSUdSaGRHRXRiVzFzTFc1dlpHVTlJbTFwSWlCMGNtRnVjMlp2Y20wOUluUnlZVzV6YkdGMFpTZ3hOVGt5TERBcElqNDhkWE5sSUdSaGRHRXRZejBpTVVRME5qVWlJSGhzYVc1ck9taHlaV1k5SWlOTlNsZ3RNVFl0VkVWWUxVa3RNVVEwTmpVaUx6NDhMMmMrUEdjZ1pHRjBZUzF0Yld3dGJtOWtaVDBpYlc4aUlIUnlZVzV6Wm05eWJUMGlkSEpoYm5Oc1lYUmxLREl4TmpRc01Da2lQangxYzJVZ1pHRjBZUzFqUFNJeVF5SWdlR3hwYm1zNmFISmxaajBpSTAxS1dDMHhOaTFVUlZndFRpMHlReUl2UGp3dlp6NDhaeUJrWVhSaExXMXRiQzF1YjJSbFBTSnRhU0lnZEhKaGJuTm1iM0p0UFNKMGNtRnVjMnhoZEdVb01qWXdPQzQzTERBcElqNDhkWE5sSUdSaGRHRXRZejBpTVVRM01Ua2lJSGhzYVc1ck9taHlaV1k5SWlOTlNsZ3RNVFl0VkVWWUxVa3RNVVEzTVRraUx6NDhMMmMrUEdjZ1pHRjBZUzF0Yld3dGJtOWtaVDBpYlc4aUlIUnlZVzV6Wm05eWJUMGlkSEpoYm5Oc1lYUmxLRE15TURRdU55d3dLU0krUEhWelpTQmtZWFJoTFdNOUlqSTVJaUI0YkdsdWF6cG9jbVZtUFNJalRVcFlMVEUyTFZSRldDMU9MVEk1SWk4K1BDOW5Qand2Wno0OEwyYytQQzl6ZG1jKyIsCgkiUmVhbFZpZXdTaXplSnNvbiIgOiAie1wiaGVpZ2h0XCI6MzUzLFwid2lkdGhcIjoxMjY4fSIKfQo="/>
    </extobj>
    <extobj name="2384804F-3998-4D57-9195-F3826E402611-62">
      <extobjdata type="2384804F-3998-4D57-9195-F3826E402611" data="ewoJIkltZ1NldHRpbmdKc29uIiA6ICJ7XCJoZWlnaHRcIjoxNy44NTcxNDI4NTcxNDI4NTQsXCJ3aWR0aFwiOjUyLjY3ODU3MTQyODU3MTQyfSIsCgkiTGF0ZXgiIDogInBfe1xcdGhldGF9KHp8eClcbiIsCgkiTGF0ZXhJbWdCYXNlNjQiIDogIlBITjJaeUI0Yld4dWN6MGlhSFIwY0RvdkwzZDNkeTUzTXk1dmNtY3ZNakF3TUM5emRtY2lJSGRwWkhSb1BTSTJMamd4TVdWNElpQm9aV2xuYUhROUlqSXVNall5WlhnaUlISnZiR1U5SW1sdFp5SWdabTlqZFhOaFlteGxQU0ptWVd4elpTSWdkbWxsZDBKdmVEMGlNQ0F0TnpVd0lETXdNVEF1TmlBeE1EQXdJaUI0Yld4dWN6cDRiR2x1YXowaWFIUjBjRG92TDNkM2R5NTNNeTV2Y21jdk1UazVPUzk0YkdsdWF5SWdZWEpwWVMxb2FXUmtaVzQ5SW5SeWRXVWlJSE4wZVd4bFBTSjJaWEowYVdOaGJDMWhiR2xuYmpvZ0xUQXVOVFkyWlhnN0lHMWhlQzEzYVdSMGFEb2dPVGdsT3lJK1BHUmxabk0rUEhCaGRHZ2dhV1E5SWsxS1dDMHhN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VE1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V6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hNe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RXpMVlJGV0MxT0xUZERJaUJrUFNKTk1UTTVJQzB5TkRsSU1UTTNVVEV5TlNBdE1qUTVJREV4T1NBdE1qTTFWakkxTVV3eE1qQWdOek0zVVRFek1DQTNOVEFnTVRNNUlEYzFNRkV4TlRJZ056VXdJREUxT1NBM016VldMVEl6TlZFeE5URWdMVEkwT1NBeE5ERWdMVEkwT1VneE16bGFJaTgrUEhCaGRHZ2dhV1E5SWsxS1dDMHhNe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4TX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VkVJaUI0YkdsdWF6cG9jbVZtUFNJalRVcFlMVEV6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1UTXRWRVZZTFVrdE1VUTNNRE1pTHo0OEwyYytQQzluUGp3dlp6NDhaeUJrWVhSaExXMXRiQzF1YjJSbFBTSnRieUlnZEhKaGJuTm1iM0p0UFNKMGNtRnVjMnhoZEdVb09URTNMallzTUNraVBqeDFjMlVnWkdGMFlTMWpQU0l5T0NJZ2VHeHBibXM2YUhKbFpqMGlJMDFLV0MweE15MVVSVmd0VGkweU9DSXZQand2Wno0OFp5QmtZWFJoTFcxdGJDMXViMlJsUFNKdGFTSWdkSEpoYm5ObWIzSnRQU0owY21GdWMyeGhkR1VvTVRNd05pNDJMREFwSWo0OGRYTmxJR1JoZEdFdFl6MGlNVVEwTmpjaUlIaHNhVzVyT21oeVpXWTlJaU5OU2xndE1UTXRWRVZZTFVrdE1VUTBOamNpTHo0OEwyYytQR2NnWkdGMFlTMXRiV3d0Ym05a1pUMGlWR1ZZUVhSdmJTSWdaR0YwWVMxdGFuZ3RkR1Y0WTJ4aGMzTTlJazlTUkNJZ2RISmhibk5tYjNKdFBTSjBjbUZ1YzJ4aGRHVW9NVGMzTVM0MkxEQXBJajQ4WnlCa1lYUmhMVzF0YkMxdWIyUmxQU0p0YnlJZ2RISmhibk5tYjNKdFBTSjBjbUZ1YzJ4aGRHVW9NQ0F0TUM0MUtTSStQSFZ6WlNCa1lYUmhMV005SWpkRElpQjRiR2x1YXpwb2NtVm1QU0lqVFVwWUxURXpMVlJGV0MxT0xUZERJaTgrUEM5blBqd3ZaejQ4WnlCa1lYUmhMVzF0YkMxdWIyUmxQU0p0YVNJZ2RISmhibk5tYjNKdFBTSjBjbUZ1YzJ4aGRHVW9NakEwT1M0MkxEQXBJajQ4ZFhObElHUmhkR0V0WXowaU1VUTBOalVpSUhoc2FXNXJPbWh5WldZOUlpTk5TbGd0TVRNdFZFVllMVWt0TVVRME5qVWlMejQ4TDJjK1BHY2daR0YwWVMxdGJXd3RibTlrWlQwaWJXOGlJSFJ5WVc1elptOXliVDBpZEhKaGJuTnNZWFJsS0RJMk1qRXVOaXd3S1NJK1BIVnpaU0JrWVhSaExXTTlJakk1SWlCNGJHbHVhenBvY21WbVBTSWpUVXBZTFRFekxWUkZXQzFPTFRJNUlpOCtQQzluUGp3dlp6NDhMMmMrUEM5emRtYysiLAoJIlJlYWxWaWV3U2l6ZUpzb24iIDogIntcImhlaWdodFwiOjM1Ny4xNDI4NjgwNDE5OTIyLFwid2lkdGhcIjoxMDUzLjU3MTM5NTg3NDAyMzR9Igp9Cg=="/>
    </extobj>
    <extobj name="2384804F-3998-4D57-9195-F3826E402611-63">
      <extobjdata type="2384804F-3998-4D57-9195-F3826E402611" data="ewoJIkltZ1NldHRpbmdKc29uIiA6ICJ7XCJoZWlnaHRcIjoxNy44NTcxNDI4NTcxNDI4NTQsXCJ3aWR0aFwiOjE3MS40Mjg1NzE0Mjg1NzE0Mn0iLAoJIkxhdGV4IiA6ICJxKHpfaXx4X2ksIFxccGhpKSBcXGFwcHJveCBwKHpfaXx4X2ksIFxcdGhldGEpIiwKCSJMYXRleEltZ0Jhc2U2NCIgOiAiUEhOMlp5QjRiV3h1Y3owaWFIUjBjRG92TDNkM2R5NTNNeTV2Y21jdk1qQXdNQzl6ZG1jaUlIZHBaSFJvUFNJeU1pNHdORGRsZUNJZ2FHVnBaMmgwUFNJeUxqSTJNbVY0SWlCeWIyeGxQU0pwYldjaUlHWnZZM1Z6WVdKc1pUMGlabUZzYzJVaUlIWnBaWGRDYjNnOUlqQWdMVGMxTUNBNU56UTBMamNnTVRBd01DSWdlRzFzYm5NNmVHeHBibXM5SW1oMGRIQTZMeTkzZDNjdWR6TXViM0puTHpFNU9Ua3ZlR3hwYm1zaUlHRnlhV0V0YUdsa1pHVnVQU0owY25WbElpQnpkSGxzWlQwaWRtVnlkR2xqWVd3dFlXeHBaMjQ2SUMwd0xqVTJObVY0T3lCdFlYZ3RkMmxrZEdnNklEazRKVHNpUGp4a1pXWnpQanh3WVhSb0lHbGtQU0pOU2xndE1p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SXRWRVZZTFVrdE1VUTBOVFlpSUdROUlrMHhPRFFnTmpBd1VURTROQ0EyTWpRZ01qQXpJRFkwTWxReU5EY2dOall4VVRJMk5TQTJOakVnTWpjM0lEWTBPVlF5T1RBZ05qRTVVVEk1TUNBMU9UWWdNamN3SURVM04xUXlNallnTlRVM1VUSXhNU0ExTlRjZ01UazRJRFUyTjFReE9EUWdOakF3V2sweU1TQXlPRGRSTWpFZ01qazFJRE13SURNeE9GUTFOQ0F6TmpsVU9UZ2dOREl3VkRFMU9DQTBOREpSTVRrM0lEUTBNaUF5TWpNZ05ERTVWREkxTUNBek5UZFJNalV3SURNME1DQXlNellnTXpBeFZERTVOaUF4T1RaVU1UVTBJRGd6VVRFME9TQTJNU0F4TkRrZ05URlJNVFE1SURJMklERTJOaUF5TmxFeE56VWdNallnTVRnMUlESTVWREl3T0NBME0xUXlNelVnTnpoVU1qWXdJREV6TjFFeU5qTWdNVFE1SURJMk5TQXhOVEZVTWpneUlERTFNMUV6TURJZ01UVXpJRE13TWlBeE5ETlJNekF5SURFek5TQXlPVE1nTVRFeVZESTJPQ0EyTVZReU1qTWdNVEZVTVRZeElDMHhNVkV4TWprZ0xURXhJREV3TWlBeE1GUTNOQ0EzTkZFM05DQTVNU0EzT1NBeE1EWlVNVEl5SURJeU1GRXhOakFnTXpJeElERTJOaUF6TkRGVU1UY3pJRE00TUZFeE56TWdOREEwSURFMU5pQTBNRFJJTVRVMFVURXlOQ0EwTURRZ09Ua2dNemN4VkRZeElESTROMUUyTUNBeU9EWWdOVGtnTWpnMFZEVTRJREk0TVZRMU5pQXlOemxVTlRNZ01qYzRWRFE1SURJM09GUTBNU0F5TnpoSU1qZFJNakVnTWpnMElESXhJREk0TjFvaUx6NDhjR0YwYUNCcFpEMGlUVXBZTFRJdFZFVllMVTR0TjBNaUlHUTlJazB4TXprZ0xUSTBPVWd4TXpkUk1USTFJQzB5TkRrZ01URTVJQzB5TXpWV01qVXhUREV5TUNBM016ZFJNVE13SURjMU1DQXhNemtnTnpVd1VURTFNaUEzTlRBZ01UVTVJRGN6TlZZdE1qTTFVVEUxTVNBdE1qUTVJREUwTVNBdE1qUTVTREV6T1ZvaUx6NDhjR0YwYUNCcFpEMGlUVXBZTF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Wt0TVVRM01Ua2lJR1E5SWswME1Ea2dOamc0VVRReE15QTJPVFFnTkRJeElEWTVORWcwTWpsSU5EUXlVVFEwT0NBMk9EZ2dORFE0SURZNE5sRTBORGdnTmpjNUlEUXhPQ0ExTmpOUk5ERXhJRFV6TlNBME1EUWdOVEEwVkRNNU1pQTBOVGhNTXpnNElEUTBNbEV6T0RnZ05EUXhJRE01TnlBME5ERlVOREk1SURRek5WUTBOemNnTkRFNFVUVXlNU0F6T1RjZ05UVXdJRE0xTjFRMU56a2dNall3VkRVME9DQXhOVEZVTkRjeElEWTFWRE0zTkNBeE1WUXlOemtnTFRFd1NESTNOVXd5TlRFZ0xURXdOVkV5TkRVZ0xURXlPQ0F5TXpnZ0xURTJNRkV5TXpBZ0xURTVNaUF5TWpjZ0xURTVPRlF5TVRVZ0xUSXdOVWd5TURsUk1UZzVJQzB5TURVZ01UZzVJQzB4T1RoUk1UZzVJQzB4T1RNZ01qRXhJQzB4TUROTU1qTTBJQzB4TVZFeU16UWdMVEV3SURJeU5pQXRNVEJSTWpJeElDMHhNQ0F5TURZZ0xUaFVNVFl4SURaVU1UQTNJRE0yVkRZeUlEZzVWRFF6SURFM01WRTBNeUF5TXpFZ056WWdNamcwVkRFMU55QXpOekJVTWpVMElEUXlNbFF6TkRJZ05EUXhVVE0wTnlBME5ERWdNelE0SURRME5Vd3pOemdnTlRZM1VUUXdPU0EyT0RZZ05EQTVJRFk0T0ZwTk1USXlJREUxTUZFeE1qSWdNVEUySURFek5DQTVNVlF4TmpjZ05UTlVNakF6SURNMVZESXpOeUF5TjBneU5EUk1Nek0zSURRd05GRXpNek1nTkRBMElETXlOaUEwTUROVU1qazNJRE01TlZReU5UVWdNemM1VkRJeE1TQXpOVEJVTVRjd0lETXdORkV4TlRJZ01qYzJJREV6TnlBeU16ZFJNVEl5SURFNU1TQXhNaklnTVRVd1drMDFNREFnTWpneVVUVXdNQ0F6TWpBZ05EZzBJRE0wTjFRME5EUWdNemcxVkRRd05TQTBNREJVTXpneElEUXdORWd6TnpoTU16TXlJREl4TjB3eU9EUWdNamxSTWpnMElESTNJREk0TlNBeU4xRXlPVE1nTWpjZ016RTNJRE16VkRNMU55QTBOMUUwTURBZ05qWWdORE14SURFd01GUTBOelVnTVRjd1ZEUTVOQ0F5TXpSVU5UQXdJREk0TWxvaUx6NDhjR0YwYUNCcFpEMGlUVXBZTF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xWUkZXQzFPTFRJeU5EZ2lJR1E5SWswMU5TQXpNVGxSTlRVZ016WXdJRGN5SURNNU0xUXhNVFFnTkRRMFZERTJNeUEwTnpKVU1qQTFJRFE0TWxFeU1EY2dORGd5SURJeE15QTBPREpVTWpJeklEUTRNMUV5TmpJZ05EZ3pJREk1TmlBME5qaFVNemt6SURReE0wdzBORE1nTXpneFVUVXdNaUF6TkRZZ05UVXpJRE0wTmxFMk1Ea2dNelEySURZME9TQXpOelZVTmprMElEUTFORkUyT1RRZ05EWTFJRFk1T0NBME56UlVOekE0SURRNE0xRTNNaklnTkRneklEY3lNaUEwTlRKUk56SXlJRE00TmlBMk56VWdNek00VkRVMU5TQXlPRGxSTlRFMElESTRPU0EwTmpnZ016RXdWRE00T0NBek5UZFVNekE0SURRd05GUXlNalFnTkRJMlVURTJOQ0EwTWpZZ01USTFJRE01TTFRNE15QXpNVGhST0RFZ01qZzVJRFk1SURJNE9WRTFOU0F5T0RrZ05UVWdNekU1V2swMU5TQTROVkUxTlNBeE1qWWdOeklnTVRVNVZERXhOQ0F5TVRCVU1UWXpJREl6T0ZReU1EVWdNalE0VVRJd055QXlORGdnTWpFeklESTBPRlF5TWpNZ01qUTVVVEkyTWlBeU5Ea2dNamsySURJek5GUXpPVE1nTVRjNVREUTBNeUF4TkRkUk5UQXlJREV4TWlBMU5UTWdNVEV5VVRZd09TQXhNVElnTmpRNUlERTBNVlEyT1RRZ01qSXdVVFk1TkNBeU5Ea2dOekE0SURJME9WUTNNaklnTWpFM1VUY3lNaUF4TlRNZ05qYzFJREV3TkZRMU5UVWdOVFZSTlRFMElEVTFJRFEyT0NBM05sUXpPRGdnTVRJelZETXdPQ0F4TnpCVU1qSTBJREU1TWxFeE5qUWdNVGt5SURFeU5TQXhOVGxVT0RNZ09EUlJPREFnTlRVZ05qa2dOVFZSTlRVZ05UVWdOVFVnT0RWYUlpOCtQSEJoZEdnZ2FXUTlJazFLV0MweU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xWUkZXQzFKTFRGRU56QXpJaUJrUFNKTk16VWdNakF3VVRNMUlETXdNaUEzTkNBME1UVlVNVGd3SURZeE1GUXpNVGtnTnpBMFVUTXlNQ0EzTURRZ016STNJRGN3TkZRek16a2dOekExVVRNNU15QTNNREVnTkRJeklEWTFObEUwTmpJZ05UazJJRFEyTWlBME9UVlJORFl5SURNNE1DQTBNVGNnTWpZeFZETXdNaUEyTmxReE5qZ2dMVEV3U0RFMk1WRXhNalVnTFRFd0lEazVJREV3VkRZd0lEWXpWRFF4SURFek1GUXpOU0F5TURCYVRUTTRNeUExTmpaUk16Z3pJRFkyT0NBek16QWdOalk0VVRJNU5DQTJOamdnTWpZd0lEWXlNMVF5TURRZ05USXhWREUzTUNBME1qRlVNVFUzSURNM01WRXlNRFlnTXpjd0lESTFOQ0F6TnpCTU16VXhJRE0zTVZFek5USWdNemN5SURNMU9TQTBNRFJVTXpjMUlEUTRORlF6T0RNZ05UWTJXazB4TVRNZ01UTXlVVEV4TXlBeU5pQXhOallnTWpaUk1UZ3hJREkySURFNU9DQXpObFF5TXprZ056UlVNamczSURFMk1WUXpNelVnTXpBM1RETTBNQ0F6TWpSSU1UUTFVVEUwTlNBek1qRWdNVE0ySURJNE5sUXhNakFnTWpBNFZERXhNeUF4TXpK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lNJZ2VHeHBibXM2YUhKbFpqMGlJMDFLV0MweUxWUkZXQzFKTFRGRU5EVkZJaTgrUEM5blBqeG5JR1JoZEdFdGJXMXNMVzV2WkdVOUltMXZJaUIwY21GdWMyWnZjbTA5SW5SeVlXNXpiR0YwWlNnME5qQXNNQ2tpUGp4MWMyVWdaR0YwWVMxalBTSXlPQ0lnZUd4cGJtczZhSEpsWmowaUkwMUtXQzB5TFZSRldDMU9MVEk0SWk4K1BDOW5QanhuSUdSaGRHRXRiVzFzTFc1dlpHVTlJbTF6ZFdJaUlIUnlZVzV6Wm05eWJUMGlkSEpoYm5Oc1lYUmxLRGcwT1N3d0tTSStQR2NnWkdGMFlTMXRiV3d0Ym05a1pUMGliV2tpUGp4MWMyVWdaR0YwWVMxalBTSXhSRFEyTnlJZ2VHeHBibXM2YUhKbFpqMGlJMDFLV0MweUxWUkZXQzFKTFRGRU5EWTNJaTgrUEM5blBqeG5JR1JoZEdFdGJXMXNMVzV2WkdVOUltMXBJaUIwY21GdWMyWnZjbTA5SW5SeVlXNXpiR0YwWlNnME9UZ3NMVEUxTUNrZ2MyTmhiR1VvTUM0M01EY3BJajQ4ZFhObElHUmhkR0V0WXowaU1VUTBOVFlpSUhoc2FXNXJPbWh5WldZOUlpTk5TbGd0TWkxVVJWZ3RTUzB4UkRRMU5pSXZQand2Wno0OEwyYytQR2NnWkdGMFlTMXRiV3d0Ym05a1pUMGlWR1ZZUVhSdmJTSWdaR0YwWVMxdGFuZ3RkR1Y0WTJ4aGMzTTlJazlTUkNJZ2RISmhibk5tYjNKdFBTSjBjbUZ1YzJ4aGRHVW9NVFkwTVN3d0tTSStQR2NnWkdGMFlTMXRiV3d0Ym05a1pUMGliVzhpSUhSeVlXNXpabTl5YlQwaWRISmhibk5zWVhSbEtEQWdMVEF1TlNraVBqeDFjMlVnWkdGMFlTMWpQU0kzUXlJZ2VHeHBibXM2YUhKbFpqMGlJMDFLV0MweUxWUkZXQzFPTFRkRElpOCtQQzluUGp3dlp6NDhaeUJrWVhSaExXMXRiQzF1YjJSbFBTSnRjM1ZpSWlCMGNtRnVjMlp2Y20wOUluUnlZVzV6YkdGMFpTZ3hPVEU1TERBcElqNDhaeUJrWVhSaExXMXRiQzF1YjJSbFBTSnRhU0krUEhWelpTQmtZWFJoTFdNOUlqRkVORFkxSWlCNGJHbHVhenBvY21WbVBTSWpUVXBZTFRJdFZFVllMVWt0TVVRME5qVWlMejQ4TDJjK1BHY2daR0YwWVMxdGJXd3RibTlrWlQwaWJXa2lJSFJ5WVc1elptOXliVDBpZEhKaGJuTnNZWFJsS0RZd05Td3RNVFV3S1NCelkyRnNaU2d3TGpjd055a2lQangxYzJVZ1pHRjBZUzFqUFNJeFJEUTFOaUlnZUd4cGJtczZhSEpsWmowaUkwMUtXQzB5TFZSRldDMUpMVEZFTkRVMklpOCtQQzluUGp3dlp6NDhaeUJrWVhSaExXMXRiQzF1YjJSbFBTSnRieUlnZEhKaGJuTm1iM0p0UFNKMGNtRnVjMnhoZEdVb01qZ3hOeTQ1TERBcElqNDhkWE5sSUdSaGRHRXRZejBpTWtNaUlIaHNhVzVyT21oeVpXWTlJaU5OU2xndE1pMVVSVmd0VGkweVF5SXZQand2Wno0OFp5QmtZWFJoTFcxdGJDMXViMlJsUFNKdGFTSWdkSEpoYm5ObWIzSnRQU0owY21GdWMyeGhkR1VvTXpJMk1pNDJMREFwSWo0OGRYTmxJR1JoZEdFdFl6MGlNVVEzTVRraUlIaHNhVzVyT21oeVpXWTlJaU5OU2xndE1pMVVSVmd0U1MweFJEY3hPU0l2UGp3dlp6NDhaeUJrWVhSaExXMXRiQzF1YjJSbFBTSnRieUlnZEhKaGJuTm1iM0p0UFNKMGNtRnVjMnhoZEdVb016ZzFPQzQyTERBcElqNDhkWE5sSUdSaGRHRXRZejBpTWpraUlIaHNhVzVyT21oeVpXWTlJaU5OU2xndE1pMVVSVmd0VGkweU9TSXZQand2Wno0OFp5QmtZWFJoTFcxdGJDMXViMlJsUFNKdGJ5SWdkSEpoYm5ObWIzSnRQU0owY21GdWMyeGhkR1VvTkRVeU5TNHpMREFwSWo0OGRYTmxJR1JoZEdFdFl6MGlNakkwT0NJZ2VHeHBibXM2YUhKbFpqMGlJMDFLV0MweUxWUkZXQzFPTFRJeU5EZ2lMejQ4TDJjK1BHY2daR0YwWVMxdGJXd3RibTlrWlQwaWJXa2lJSFJ5WVc1elptOXliVDBpZEhKaGJuTnNZWFJsS0RVMU9ERXVNU3d3S1NJK1BIVnpaU0JrWVhSaExXTTlJakZFTkRWRUlpQjRiR2x1YXpwb2NtVm1QU0lqVFVwWUxUSXRWRVZZTFVrdE1VUTBOVVFpTHo0OEwyYytQR2NnWkdGMFlTMXRiV3d0Ym05a1pUMGliVzhpSUhSeVlXNXpabTl5YlQwaWRISmhibk5zWVhSbEtEWXdPRFF1TVN3d0tTSStQSFZ6WlNCa1lYUmhMV005SWpJNElpQjRiR2x1YXpwb2NtVm1QU0lqVFVwWUxUSXRWRVZZTFU0dE1qZ2lMejQ4TDJjK1BHY2daR0YwWVMxdGJXd3RibTlrWlQwaWJYTjFZaUlnZEhKaGJuTm1iM0p0UFNKMGNtRnVjMnhoZEdVb05qUTNNeTR4TERBcElqNDhaeUJrWVhSaExXMXRiQzF1YjJSbFBTSnRhU0krUEhWelpTQmtZWFJoTFdNOUlqRkVORFkzSWlCNGJHbHVhenBvY21WbVBTSWpUVXBZTFRJdFZFVllMVWt0TVVRME5qY2lMejQ4TDJjK1BHY2daR0YwWVMxdGJXd3RibTlrWlQwaWJXa2lJSFJ5WVc1elptOXliVDBpZEhKaGJuTnNZWFJsS0RRNU9Dd3RNVFV3S1NCelkyRnNaU2d3TGpjd055a2lQangxYzJVZ1pHRjBZUzFqUFNJeFJEUTFOaUlnZUd4cGJtczZhSEpsWmowaUkwMUtXQzB5TFZSRldDMUpMVEZFTkRVMklpOCtQQzluUGp3dlp6NDhaeUJrWVhSaExXMXRiQzF1YjJSbFBTSlVaVmhCZEc5dElpQmtZWFJoTFcxcWVDMTBaWGhqYkdGemN6MGlUMUpFSWlCMGNtRnVjMlp2Y20wOUluUnlZVzV6YkdGMFpTZzNNalkxTGpFc01Da2lQanhuSUdSaGRHRXRiVzFzTFc1dlpHVTlJbTF2SWlCMGNtRnVjMlp2Y20wOUluUnlZVzV6YkdGMFpTZ3dJQzB3TGpVcElqNDhkWE5sSUdSaGRHRXRZejBpTjBNaUlIaHNhVzVyT21oeVpXWTlJaU5OU2xndE1pMVVSVmd0VGkwM1F5SXZQand2Wno0OEwyYytQR2NnWkdGMFlTMXRiV3d0Ym05a1pUMGliWE4xWWlJZ2RISmhibk5tYjNKdFBTSjBjbUZ1YzJ4aGRHVW9OelUwTXk0eExEQXBJajQ4WnlCa1lYUmhMVzF0YkMxdWIyUmxQU0p0YVNJK1BIVnpaU0JrWVhSaExXTTlJakZFTkRZMUlpQjRiR2x1YXpwb2NtVm1QU0lqVFVwWUxUSXRWRVZZTFVrdE1VUTBOalVpTHo0OEwyYytQR2NnWkdGMFlTMXRiV3d0Ym05a1pUMGliV2tpSUhSeVlXNXpabTl5YlQwaWRISmhibk5zWVhSbEtEWXdOU3d0TVRVd0tTQnpZMkZzWlNnd0xqY3dOeWtpUGp4MWMyVWdaR0YwWVMxalBTSXhSRFExTmlJZ2VHeHBibXM2YUhKbFpqMGlJMDFLV0MweUxWUkZXQzFKTFRGRU5EVTJJaTgrUEM5blBqd3ZaejQ4WnlCa1lYUmhMVzF0YkMxdWIyUmxQU0p0YnlJZ2RISmhibk5tYjNKdFBTSjBjbUZ1YzJ4aGRHVW9PRFEwTWl3d0tTSStQSFZ6WlNCa1lYUmhMV005SWpKRElpQjRiR2x1YXpwb2NtVm1QU0lqVFVwWUxUSXRWRVZZTFU0dE1rTWlMejQ4TDJjK1BHY2daR0YwWVMxdGJXd3RibTlrWlQwaWJXa2lJSFJ5WVc1elptOXliVDBpZEhKaGJuTnNZWFJsS0RnNE9EWXVOeXd3S1NJK1BIVnpaU0JrWVhSaExXTTlJakZFTnpBeklpQjRiR2x1YXpwb2NtVm1QU0lqVFVwWUxUSXRWRVZZTFVrdE1VUTNNRE1pTHo0OEwyYytQR2NnWkdGMFlTMXRiV3d0Ym05a1pUMGliVzhpSUhSeVlXNXpabTl5YlQwaWRISmhibk5zWVhSbEtEa3pOVFV1Tnl3d0tTSStQSFZ6WlNCa1lYUmhMV005SWpJNUlpQjRiR2x1YXpwb2NtVm1QU0lqVFVwWUxUSXRWRVZZTFU0dE1qa2lMejQ4TDJjK1BDOW5Qand2Wno0OEwzTjJaejQ9IiwKCSJSZWFsVmlld1NpemVKc29uIiA6ICJ7XCJoZWlnaHRcIjozNTIsXCJ3aWR0aFwiOjM0Mjl9Igp9Cg=="/>
    </extobj>
    <extobj name="2384804F-3998-4D57-9195-F3826E402611-64">
      <extobjdata type="2384804F-3998-4D57-9195-F3826E402611" data="ewoJIkltZ1NldHRpbmdKc29uIiA6ICJ7XCJoZWlnaHRcIjo1NC40NjQyODU3MTQyODU3MSxcIndpZHRoXCI6MjgzLjkyODU3MTQyODU3MTR9IiwKCSJMYXRleCIgOiAicSh6X2l8eF9pLCBcXHBoaSkgPSBcXHByb2Rfe2o9MX1eZFxcbWF0aGNhbHtOfSh6X3tpLGp9fFxcbXVfaih4X2kpLCBcXHNpZ21hX2peMih4X2kpKSIsCgkiTGF0ZXhJbWdCYXNlNjQiIDogIlBITjJaeUI0Yld4dWN6MGlhSFIwY0RvdkwzZDNkeTUzTXk1dmNtY3ZNakF3TUM5emRtY2lJSGRwWkhSb1BTSXpOaTQwT0dWNElpQm9aV2xuYUhROUlqWXVPVFV5WlhnaUlISnZiR1U5SW1sdFp5SWdabTlqZFhOaFlteGxQU0ptWVd4elpTSWdkbWxsZDBKdmVEMGlNQ0F0TVRjME1DNDNJREUyTVRJMExqRWdNekEzTWk0NUlpQjRiV3h1Y3pwNGJHbHVhejBpYUhSMGNEb3ZMM2QzZHk1M015NXZjbWN2TVRrNU9TOTRiR2x1YXlJZ1lYSnBZUzFvYVdSa1pXNDlJblJ5ZFdVaUlITjBlV3hsUFNKMlpYSjBhV05oYkMxaGJHbG5iam9nTFRNdU1ERTBaWGc3SUcxaGVDMTNhV1IwYURvZ09UZ2xPeUkrUEdSbFpuTStQSEJoZEdnZ2FXUTlJazFLV0MwNE5D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0RR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GcwTFZSRldDMUpMVEZFTkRZM0lpQmtQU0pOTXpRM0lETXpPRkV6TXpjZ016TTRJREk1TkNBek5EbFVNak14SURNMk1GRXlNVEVnTXpZd0lERTVOeUF6TlRaVU1UYzBJRE0wTmxReE5qSWdNek0xVkRFMU5TQXpNalJNTVRVeklETXlNRkV4TlRBZ016RTNJREV6T0NBek1UZFJNVEUzSURNeE55QXhNVGNnTXpJMVVURXhOeUF6TXpBZ01USXdJRE16T1ZFeE16TWdNemM0SURFMk15QTBNRFpVTWpJNUlEUTBNRkV5TkRFZ05EUXlJREkwTmlBME5ESlJNamN4SURRME1pQXlPVEVnTkRJMVZETXlPU0F6T1RKVU16WTNJRE0zTlZFek9Ea2dNemMxSURReE1TQTBNRGhVTkRNMElEUTBNVkUwTXpVZ05EUXlJRFEwT1NBME5ESklORFl5VVRRMk9DQTBNellnTkRZNElEUXpORkUwTmpnZ05ETXdJRFEyTXlBME1qQlVORFE1SURNNU9WUTBNeklnTXpjM1ZEUXhPQ0F6TlRoTU5ERXhJRE0wT1ZFek5qZ2dNams0SURJM05TQXlNVFJVTVRZd0lERXdOa3d4TkRnZ09UUk1NVFl6SURrelVURTROU0E1TXlBeU1qY2dPREpVTWprd0lEY3hVVE15T0NBM01TQXpOakFnT1RCVU5EQXlJREUwTUZFME1EWWdNVFE1SURRd09TQXhOVEZVTkRJMElERTFNMUUwTkRNZ01UVXpJRFEwTXlBeE5ETlJORFF6SURFek9DQTBORElnTVRNMFVUUXlOU0EzTWlBek56WWdNekZVTWpjNElDMHhNVkV5TlRJZ0xURXhJREl6TWlBMlZERTVNeUEwTUZReE5UVWdOVGRSTVRFeElEVTNJRGMySUMwelVUY3dJQzB4TVNBMU9TQXRNVEZJTlRSSU5ERlJNelVnTFRVZ016VWdMVEpSTXpVZ01UTWdPVE1nT0RSUk1UTXlJREV5T1NBeU1qVWdNakUwVkRNME1DQXpNakpSTXpVeUlETXpPQ0F6TkRjZ016TTRXaUl2UGp4d1lYUm9JR2xrUFNKTlNsZ3RPRFF0VkVWWUxVa3RNVVEwTlRZaUlHUTlJazB4T0RRZ05qQXdVVEU0TkNBMk1qUWdNakF6SURZME1sUXlORGNnTmpZeFVUSTJOU0EyTmpFZ01qYzNJRFkwT1ZReU9UQWdOakU1VVRJNU1DQTFPVFlnTWpjd0lEVTNOMVF5TWpZZ05UVTNVVEl4TVNBMU5UY2dNVGs0SURVMk4xUXhPRFFnTmpBd1drMHlNU0F5T0RkUk1qRWdNamsxSURNd0lETXhPRlExTkNBek5qbFVPVGdnTkRJd1ZERTFPQ0EwTkRKUk1UazNJRFEwTWlBeU1qTWdOREU1VkRJMU1DQXpOVGRSTWpVd0lETTBNQ0F5TXpZZ016QXhWREU1TmlBeE9UWlVNVFUwSURnelVURTBPU0EyTVNBeE5Ea2dOVEZSTVRRNUlESTJJREUyTmlBeU5sRXhOelVnTWpZZ01UZzFJREk1VkRJd09DQTBNMVF5TXpVZ056aFVNall3SURFek4xRXlOak1nTVRRNUlESTJOU0F4TlRGVU1qZ3lJREUxTTFFek1ESWdNVFV6SURNd01pQXhORE5STXpBeUlERXpOU0F5T1RNZ01URXlWREkyT0NBMk1WUXlNak1nTVRGVU1UWXhJQzB4TVZFeE1qa2dMVEV4SURFd01pQXhNRlEzTkNBM05GRTNOQ0E1TVNBM09TQXhNRFpVTVRJeUlESXlNRkV4TmpBZ016SXhJREUyTmlBek5ERlVNVGN6SURNNE1GRXhOek1nTkRBMElERTFOaUEwTURSSU1UVTBVVEV5TkNBME1EUWdPVGtnTXpjeFZEWXhJREk0TjFFMk1DQXlPRFlnTlRrZ01qZzBWRFU0SURJNE1WUTFOaUF5TnpsVU5UTWdNamM0VkRRNUlESTNPRlEwTVNBeU56aElNamRSTWpFZ01qZzBJREl4SURJNE4xb2lMejQ4Y0dGMGFDQnBaRDBpVFVwWUxUZzBMVlJGV0MxT0xUZERJaUJrUFNKTk1UTTVJQzB5TkRsSU1UTTNVVEV5TlNBdE1qUTVJREV4T1NBdE1qTTFWakkxTVV3eE1qQWdOek0zVVRFek1DQTNOVEFnTVRNNUlEYzFNRkV4TlRJZ056VXdJREUxT1NBM016VldMVEl6TlZFeE5URWdMVEkwT1NBeE5ERWdMVEkwT1VneE16bGFJaTgrUEhCaGRHZ2dhV1E5SWsxS1dDMDROQz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0Tk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GcwTFZSRldDMUpMVEZFTnpFNUlpQmtQU0pOTkRBNUlEWTRPRkUwTVRNZ05qazBJRFF5TVNBMk9UUklOREk1U0RRME1sRTBORGdnTmpnNElEUTBPQ0EyT0RaUk5EUTRJRFkzT1NBME1UZ2dOVFl6VVRReE1TQTFNelVnTkRBMElEVXdORlF6T1RJZ05EVTRURE00T0NBME5ESlJNemc0SURRME1TQXpPVGNnTkRReFZEUXlPU0EwTXpWVU5EYzNJRFF4T0ZFMU1qRWdNemszSURVMU1DQXpOVGRVTlRjNUlESTJNRlExTkRnZ01UVXhWRFEzTVNBMk5WUXpOelFnTVRGVU1qYzVJQzB4TUVneU56Vk1NalV4SUMweE1EVlJNalExSUMweE1qZ2dNak00SUMweE5qQlJNak13SUMweE9USWdNakkzSUMweE9UaFVNakUxSUMweU1EVklNakE1VVRFNE9TQXRNakExSURFNE9TQXRNVGs0VVRFNE9TQXRNVGt6SURJeE1TQXRNVEF6VERJek5DQXRNVEZSTWpNMElDMHhNQ0F5TWpZZ0xURXdVVEl5TVNBdE1UQWdNakEySUMwNFZERTJNU0EyVkRFd055QXpObFEyTWlBNE9WUTBNeUF4TnpGUk5ETWdNak14SURjMklESTRORlF4TlRjZ016Y3dWREkxTkNBME1qSlVNelF5SURRME1WRXpORGNnTkRReElETTBPQ0EwTkRWTU16YzRJRFUyTjFFME1Ea2dOamcySURRd09TQTJPRGhhVFRFeU1pQXhOVEJSTVRJeUlERXhOaUF4TXpRZ09URlVNVFkzSURVelZESXdNeUF6TlZReU16Y2dNamRJTWpRMFRETXpOeUEwTURSUk16TXpJRFF3TkNBek1qWWdOREF6VkRJNU55QXpPVFZVTWpVMUlETTNPVlF5TVRFZ016VXdWREUzTUNBek1EUlJNVFV5SURJM05pQXhNemNnTWpNM1VURXlNaUF4T1RFZ01USXlJREUxTUZwTk5UQXdJREk0TWxFMU1EQWdNekl3SURRNE5DQXpORGRVTkRRMElETTROVlEwTURVZ05EQXdWRE00TVNBME1EUklNemM0VERNek1pQXlNVGRNTWpnMElESTVVVEk0TkNBeU55QXlPRFVnTWpkUk1qa3pJREkzSURNeE55QXpNMVF6TlRjZ05EZFJOREF3SURZMklEUXpNU0F4TURCVU5EYzFJREUzTUZRME9UUWdNak0wVkRVd01DQXlPREphSWk4K1BIQmhkR2dnYVdROUlrMUtXQzA0Tk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nME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9EUXRWRVZZTFV4UExUSXlNRVlpSUdROUlrMHlNakFnT0RFeVVUSXlNQ0E0TVRNZ01qRTRJRGd4T1ZReU1UUWdPREk1VkRJd09DQTROREJVTVRrNUlEZzFNMVF4T0RVZ09EWTJWREUyTmlBNE56aFVNVFF3SURnNE4xUXhNRGNnT0RrelZEWTJJRGc1TmtnMU5sWTVOVEJJTVRJeU1WWTRPVFpJTVRJeE1WRXhNRGd3SURnNU5pQXhNRFU0SURneE1sWXRNekV4VVRFd056WWdMVE01TmlBeE1qRXhJQzB6T1RaSU1USXlNVll0TkRVd1NEY3lOVll0TXprMlNEY3pOVkU0TmpRZ0xUTTVOaUE0T0RnZ0xUTXhORkU0T0RrZ0xUTXhNaUE0T0RrZ0xUTXhNVlk0T1RaSU16ZzRWakk1TWt3ek9Ea2dMVE14TVZFME1EVWdMVE01TmlBMU5ESWdMVE01TmtnMU5USldMVFExTUVnMU5sWXRNemsyU0RZMlVURTVOU0F0TXprMklESXhPU0F0TXpFMFVUSXlNQ0F0TXpFeUlESXlNQ0F0TXpFeFZqZ3hNbG9pTHo0OGNHRjBhQ0JwWkQwaVRVcFlMVGcwTFZSRldDMUpMVEZFTkRVM0lpQmtQU0pOTWprM0lEVTVObEV5T1RjZ05qSTNJRE14T0NBMk5EUlVNell4SURZMk1WRXpOemdnTmpZeElETTRPU0EyTlRGVU5EQXpJRFl5TTFFME1ETWdOVGsxSURNNE5DQTFOelpVTXpRd0lEVTFOMUV6TWpJZ05UVTNJRE14TUNBMU5qZFVNamszSURVNU5scE5Namc0SURNM05sRXlPRGdnTkRBMUlESTJNaUEwTURWUk1qUXdJRFF3TlNBeU1qQWdNemt6VkRFNE5TQXpOakpVTVRZeElETXlOVlF4TkRRZ01qa3pUREV6TnlBeU56bFJNVE0xSURJM09DQXhNakVnTWpjNFNERXdOMUV4TURFZ01qZzBJREV3TVNBeU9EWlVNVEExSURJNU9WRXhNallnTXpRNElERTJOQ0F6T1RGVU1qVXlJRFEwTVZFeU5UTWdORFF4SURJMk1DQTBOREZVTWpjeUlEUTBNbEV5T1RZZ05EUXhJRE14TmlBME16SlJNelF4SURReE9DQXpOVFFnTkRBeFZETTJOeUF6TkRoV016TXlURE14T0NBeE16TlJNalkzSUMwMk55QXlOalFnTFRjMVVUSTBOaUF0TVRJMUlERTVOQ0F0TVRZMFZEYzFJQzB5TURSUk1qVWdMVEl3TkNBM0lDMHhPRE5VTFRFeUlDMHhNemRSTFRFeUlDMHhNVEFnTnlBdE9URlVOVE1nTFRjeFVUY3dJQzAzTVNBNE1pQXRPREZVT1RVZ0xURXhNbEU1TlNBdE1UUTRJRFl6SUMweE5qZFJOamtnTFRFMk9DQTNOeUF0TVRZNFVURXhNU0F0TVRZNElERXpPU0F0TVRRd1ZERTRNaUF0TnpSTU1Ua3pJQzB6TWxFeU1EUWdNVEVnTWpFNUlEY3lWREkxTVNBeE9UZFVNamM0SURNd09GUXlPRGtnTXpZMVVUSTRPU0F6TnpJZ01qZzRJRE0zTmxvaUx6NDhjR0YwYUNCcFpEMGlUVXBZTFRnME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GcwTFZSRldDMUpMVEZFTkRVeElpQmtQU0pOTXpZMklEWTRNMUV6TmpjZ05qZ3pJRFF6T0NBMk9EaFVOVEV4SURZNU5GRTFNak1nTmprMElEVXlNeUEyT0RaUk5USXpJRFkzT1NBME5UQWdNemcwVkRNM05TQTRNMVF6TnpRZ05qaFJNemMwSURJMklEUXdNaUF5TmxFME1URWdNamNnTkRJeUlETTFVVFEwTXlBMU5TQTBOak1nTVRNeFVUUTJPU0F4TlRFZ05EY3pJREUxTWxFME56VWdNVFV6SURRNE15QXhOVE5JTkRnM1NEUTVNVkUxTURZZ01UVXpJRFV3TmlBeE5EVlJOVEEySURFME1DQTFNRE1nTVRJNVVUUTVNQ0EzT1NBME56TWdORGhVTkRRMUlEaFVOREUzSUMwNFVUUXdPU0F0TVRBZ016a3pJQzB4TUZFek5Ua2dMVEV3SURNek5pQTFWRE13TmlBek5rd3pNREFnTlRGUk1qazVJRFV5SURJNU5pQTFNRkV5T1RRZ05EZ2dNamt5SURRMlVUSXpNeUF0TVRBZ01UY3lJQzB4TUZFeE1UY2dMVEV3SURjMUlETXdWRE16SURFMU4xRXpNeUF5TURVZ05UTWdNalUxVkRFd01TQXpOREZSTVRRNElETTVPQ0F4T1RVZ05ESXdWREk0TUNBME5ESlJNek0ySURRME1pQXpOalFnTkRBd1VUTTJPU0F6T1RRZ016WTVJRE01TmxFek56QWdOREF3SURNNU5pQTFNRFZVTkRJMElEWXhObEUwTWpRZ05qSTVJRFF4TnlBMk16SlVNemM0SURZek4wZ3pOVGRSTXpVeElEWTBNeUF6TlRFZ05qUTFWRE0xTXlBMk5qUlJNelU0SURZNE15QXpOallnTmpneldrMHpOVElnTXpJMlVUTXlPU0EwTURVZ01qYzNJRFF3TlZFeU5ESWdOREExSURJeE1DQXpOelJVTVRZd0lESTVNMUV4TXpFZ01qRTBJREV4T1NBeE1qbFJNVEU1SURFeU5pQXhNVGtnTVRFNFZERXhPQ0F4TURaUk1URTRJRFl4SURFek5pQTBORlF4TnprZ01qWlJNak16SURJMklESTVNQ0E1T0V3eU9UZ2dNVEE1VERNMU1pQXpNalphSWk4K1BIQmhkR2dnYVdROUlrMUtXQzA0TkMxVVJWZ3RReTAwUlNJZ1pEMGlUVE0wTXlBM01EVlJNelU0SURjd05TQXpOVGdnTmprNFVUTTJNQ0EyT1RZZ016Y3dJRFkxT0ZRME1URWdOVEkwVkRRNE5DQXpNVGxSTlRNMklERTNOQ0ExT1RBZ09ESk1OVGsxSURjelREWXhOU0F4TlRKUk5qUTJJREkzTkNBMk9ETWdOREEzVVRjeU9TQTFOekVnTnpVeUlEWXpOMVEzT1RrZ056STNVVGcxTWlBM09EQWdPVE0zSURjNE9GRTVNemtnTnpnNElEazBOeUEzT0RoVU9UVTRJRGM0T1VnNU5qSlJPVGM1SURjNE9TQTVOemtnTnpZMVVUazNPU0EzTWpJZ09UVXhJRFk1TWxFNU5ESWdOamd6SURreU5DQTJPRE5ST0RnNElEWTRNU0E0TlRrZ05qY3lWRGd4T0NBMk5UUlVPREF6SURZek9WRTNPRFFnTmpBNElEY3dPQ0F6TWpKVU5qTXhJREUxVVRZek1TQXhOQ0EyTXpBZ01UVlJOak13SURFM0lEWXlPU0F4TlZFMk1qZ2dNVFFnTmpJNElERXlVVFl5TVNBdE5DQTJNREVnTFRFM1ZEVTJNQ0F0TXpGUk5UVXdJQzB6TVNBMU5EWWdMVEk0VkRVek1DQXROMUUwT0RRZ05qY2dORFU0SURFeU0xUXpPVGdnTWpjeVVUTTFNaUF6T1RJZ016RTBJRFV4TkV3ek1EWWdOVE0xVmpVek5GRXpNRFlnTlRNeklESTVOaUEwT0RoVU1qY3lJRE0zT1ZReU16UWdNak01VkRFNE5TQXhNREJVTVRJM0lDMDNWRFl4SUMwMU1GRXpOQ0F0TlRBZ05DQXRNelJVTFRJM0lEaFJMVEkzSURNeklDMHhNaUEyTVZReE9DQTVNRkV5TVNBNU1DQXpOaUEzTjFRNE55QTFOMGc1TWxFeE1Ea2dOVGNnTVRJeklEYzRWREUyTWlBeE56TlJNakEySURJNU9TQXlNeklnTkRFM1ZESTJOU0ExT1RsVU1qYzJJRFkyTjFFeU9EUWdOamd4SURNd05DQTJPVE5VTXpReklEY3dOVm9pTHo0OGNHRjBhQ0JwWkQwaVRVcFlMVGcwTFZSRldDMUpMVEZFTnpBM0lpQmtQU0pOTlRnZ0xUSXhObEUwTkNBdE1qRTJJRE0wSUMweU1EaFVNak1nTFRFNE5sRXlNeUF0TVRjMklEazJJREV4TmxReE56TWdOREUwVVRFNE5pQTBORElnTWpFNUlEUTBNbEV5TXpFZ05EUXhJREl6T1NBME16VlVNalE1SURReU0xUXlOVEVnTkRFelVUSTFNU0EwTURFZ01qSXdJREkzT1ZReE9EY2dNVFF5VVRFNE5TQXhNekVnTVRnMUlERXdOMVk1T1ZFeE9EVWdNallnTWpVeUlESTJVVEkyTVNBeU5pQXlOekFnTWpkVU1qZzNJRE14VkRNd01pQXpPRlF6TVRVZ05EVlVNekkzSURVMVZETXpPQ0EyTlZRek5EZ2dOemRVTXpVMklEZzRWRE0yTlNBeE1EQk1NemN5SURFeE1FdzBNRGdnTWpVelVUUTBOQ0F6T1RVZ05EUTRJRFF3TkZFME5qRWdORE14SURRNU1TQTBNekZSTlRBMElEUXpNU0ExTVRJZ05ESTBWRFV5TXlBME1USlVOVEkxSURRd01rdzBORGtnT0RSUk5EUTRJRGM1SURRME9DQTJPRkUwTkRnZ05ETWdORFUxSURNMVZEUTNOaUF5TmxFME9EVWdNamNnTkRrMklETTFVVFV4TnlBMU5TQTFNemNnTVRNeFVUVTBNeUF4TlRFZ05UUTNJREUxTWxFMU5Ea2dNVFV6SURVMU55QXhOVE5JTlRZeFVUVTRNQ0F4TlRNZ05UZ3dJREUwTkZFMU9EQWdNVE00SURVM05TQXhNVGRVTlRVMUlEWXpWRFV5TXlBeE0xRTFNVEFnTUNBME9URWdMVGhSTkRneklDMHhNQ0EwTmpjZ0xURXdVVFEwTmlBdE1UQWdOREk1SUMwMFZEUXdNaUF4TVZRek9EVWdNamxVTXpjMklEUTBWRE0zTkNBMU1Vd3pOamdnTkRWUk16WXlJRE01SURNMU1DQXpNRlF6TWpRZ01USlVNamc0SUMwMFZESTBOaUF0TVRGUk1UazVJQzB4TVNBeE5UTWdNVEpNTVRJNUlDMDROVkV4TURnZ0xURTJOeUF4TURRZ0xURTRNRlE1TWlBdE1qQXlVVGMySUMweU1UWWdOVGdnTFRJeE5sb2lMejQ4Y0dGMGFDQnBaRDBpVFVwWUxUZzBMVlJGV0MxSkxURkVOekJGSWlCa1BTSk5NVGcwSUMweE1WRXhNVFlnTFRFeElEYzBJRE0wVkRNeElERTBOMUV6TVNBeU5EY2dNVEEwSURNek0xUXlOelFnTkRNd1VUSTNOU0EwTXpFZ05ERTBJRFF6TVVnMU5USlJOVFV6SURRek1DQTFOVFVnTkRJNVZEVTFPU0EwTWpkVU5UWXlJRFF5TlZRMU5qVWdOREl5VkRVMk55QTBNakJVTlRZNUlEUXhObFExTnpBZ05ERXlWRFUzTVNBME1EZFVOVGN5SURRd01WRTFOeklnTXpVM0lEVXdOeUF6TlRkUk5UQXdJRE0xTnlBME9UQWdNelUzVkRRM05pQXpOVGhJTkRFMlREUXlNU0F6TkRoUk5ETTVJRE14TUNBME16a2dNall6VVRRek9TQXhOVE1nTXpVNUlEY3hWREU0TkNBdE1URmFUVE0yTVNBeU56aFJNell4SURNMU9DQXlOellnTXpVNFVURTFNaUF6TlRnZ01URTFJREU0TkZFeE1UUWdNVGd3SURFeE5DQXhOemhSTVRBMklERTBNU0F4TURZZ01URTNVVEV3TmlBMk55QXhNekVnTkRkVU1UZzRJREkyVVRJME1pQXlOaUF5T0RjZ056TlJNekUySURFd015QXpNelFnTVRVelZETTFOaUF5TXpOVU16WXhJREkzT0ZvaUx6NDhjR0YwYUNCcFpEMGlUVXBZTFRnME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lNJZ2VHeHBibXM2YUhKbFpqMGlJMDFLV0MwNE5DMVVSVmd0U1MweFJEUTFSU0l2UGp3dlp6NDhaeUJrWVhSaExXMXRiQzF1YjJSbFBTSnRieUlnZEhKaGJuTm1iM0p0UFNKMGNtRnVjMnhoZEdVb05EWXdMREFwSWo0OGRYTmxJR1JoZEdFdFl6MGlNamdpSUhoc2FXNXJPbWh5WldZOUlpTk5TbGd0T0RRdFZFVllMVTR0TWpnaUx6NDhMMmMrUEdjZ1pHRjBZUzF0Yld3dGJtOWtaVDBpYlhOMVlpSWdkSEpoYm5ObWIzSnRQU0owY21GdWMyeGhkR1VvT0RRNUxEQXBJajQ4WnlCa1lYUmhMVzF0YkMxdWIyUmxQU0p0YVNJK1BIVnpaU0JrWVhSaExXTTlJakZFTkRZM0lpQjRiR2x1YXpwb2NtVm1QU0lqVFVwWUxUZzBMVlJGV0MxSkxURkVORFkzSWk4K1BDOW5QanhuSUdSaGRHRXRiVzFzTFc1dlpHVTlJbTFwSWlCMGNtRnVjMlp2Y20wOUluUnlZVzV6YkdGMFpTZzBPVGdzTFRFMU1Da2djMk5oYkdVb01DNDNNRGNwSWo0OGRYTmxJR1JoZEdFdFl6MGlNVVEwTlRZaUlIaHNhVzVyT21oeVpXWTlJaU5OU2xndE9EUXRWRVZZTFVrdE1VUTBOVFlpTHo0OEwyYytQQzluUGp4bklHUmhkR0V0Ylcxc0xXNXZaR1U5SWxSbFdFRjBiMjBpSUdSaGRHRXRiV3A0TFhSbGVHTnNZWE56UFNKUFVrUWlJSFJ5WVc1elptOXliVDBpZEhKaGJuTnNZWFJsS0RFMk5ERXNNQ2tpUGp4bklHUmhkR0V0Ylcxc0xXNXZaR1U5SW0xdklpQjBjbUZ1YzJadmNtMDlJblJ5WVc1emJHRjBaU2d3SUMwd0xqVXBJajQ4ZFhObElHUmhkR0V0WXowaU4wTWlJSGhzYVc1ck9taHlaV1k5SWlOTlNsZ3RPRFF0VkVWWUxVNHROME1pTHo0OEwyYytQQzluUGp4bklHUmhkR0V0Ylcxc0xXNXZaR1U5SW0xemRXSWlJSFJ5WVc1elptOXliVDBpZEhKaGJuTnNZWFJsS0RFNU1Ua3NNQ2tpUGp4bklHUmhkR0V0Ylcxc0xXNXZaR1U5SW0xcElqNDhkWE5sSUdSaGRHRXRZejBpTVVRME5qVWlJSGhzYVc1ck9taHlaV1k5SWlOTlNsZ3RPRFF0VkVWWUxVa3RNVVEwTmpVaUx6NDhMMmMrUEdjZ1pHRjBZUzF0Yld3dGJtOWtaVDBpYldraUlIUnlZVzV6Wm05eWJUMGlkSEpoYm5Oc1lYUmxLRFl3TlN3dE1UVXdLU0J6WTJGc1pTZ3dMamN3TnlraVBqeDFjMlVnWkdGMFlTMWpQU0l4UkRRMU5pSWdlR3hwYm1zNmFISmxaajBpSTAxS1dDMDROQzFVUlZndFNTMHhSRFExTmlJdlBqd3ZaejQ4TDJjK1BHY2daR0YwWVMxdGJXd3RibTlrWlQwaWJXOGlJSFJ5WVc1elptOXliVDBpZEhKaGJuTnNZWFJsS0RJNE1UY3VPU3d3S1NJK1BIVnpaU0JrWVhSaExXTTlJakpESWlCNGJHbHVhenBvY21WbVBTSWpUVXBZTFRnMExWUkZXQzFPTFRKRElpOCtQQzluUGp4bklHUmhkR0V0Ylcxc0xXNXZaR1U5SW0xcElpQjBjbUZ1YzJadmNtMDlJblJ5WVc1emJHRjBaU2d6TWpZeUxqWXNNQ2tpUGp4MWMyVWdaR0YwWVMxalBTSXhSRGN4T1NJZ2VHeHBibXM2YUhKbFpqMGlJMDFLV0MwNE5DMVVSVmd0U1MweFJEY3hPU0l2UGp3dlp6NDhaeUJrWVhSaExXMXRiQzF1YjJSbFBTSnRieUlnZEhKaGJuTm1iM0p0UFNKMGNtRnVjMnhoZEdVb016ZzFPQzQyTERBcElqNDhkWE5sSUdSaGRHRXRZejBpTWpraUlIaHNhVzVyT21oeVpXWTlJaU5OU2xndE9EUXRWRVZZTFU0dE1qa2lMejQ4TDJjK1BHY2daR0YwWVMxdGJXd3RibTlrWlQwaWJXOGlJSFJ5WVc1elptOXliVDBpZEhKaGJuTnNZWFJsS0RRMU1qVXVNeXd3S1NJK1BIVnpaU0JrWVhSaExXTTlJak5FSWlCNGJHbHVhenBvY21WbVBTSWpUVXBZTFRnMExWUkZXQzFPTFRORUlpOCtQQzluUGp4bklHUmhkR0V0Ylcxc0xXNXZaR1U5SW0xMWJtUmxjbTkyWlhJaUlIUnlZVzV6Wm05eWJUMGlkSEpoYm5Oc1lYUmxLRFUxT0RFdU1Td3dLU0krUEdjZ1pHRjBZUzF0Yld3dGJtOWtaVDBpYlc4aVBqeDFjMlVnWkdGMFlTMWpQU0l5TWpCR0lpQjRiR2x1YXpwb2NtVm1QU0lqVFVwWUxUZzBMVlJGV0MxTVR5MHlNakJHSWk4K1BDOW5QanhuSUdSaGRHRXRiVzFzTFc1dlpHVTlJbFJsV0VGMGIyMGlJSFJ5WVc1elptOXliVDBpZEhKaGJuTnNZWFJsS0RReExqVXNMVEV3T0RjdU9Ta2djMk5oYkdVb01DNDNNRGNwSWlCa1lYUmhMVzFxZUMxMFpYaGpiR0Z6Y3owaVQxSkVJajQ4WnlCa1lYUmhMVzF0YkMxdWIyUmxQU0p0YVNJK1BIVnpaU0JrWVhSaExXTTlJakZFTkRVM0lpQjRiR2x1YXpwb2NtVm1QU0lqVFVwWUxUZzBMVlJGV0MxSkxURkVORFUzSWk4K1BDOW5QanhuSUdSaGRHRXRiVzFzTFc1dlpHVTlJbTF2SWlCMGNtRnVjMlp2Y20wOUluUnlZVzV6YkdGMFpTZzBNVElzTUNraVBqeDFjMlVnWkdGMFlTMWpQU0l6UkNJZ2VHeHBibXM2YUhKbFpqMGlJMDFLV0MwNE5DMVVSVmd0VGkwelJDSXZQand2Wno0OFp5QmtZWFJoTFcxdGJDMXViMlJsUFNKdGJpSWdkSEpoYm5ObWIzSnRQU0owY21GdWMyeGhkR1VvTVRFNU1Dd3dLU0krUEhWelpTQmtZWFJoTFdNOUlqTXhJaUI0YkdsdWF6cG9jbVZtUFNJalRVcFlMVGcwTFZSRldDMU9MVE14SWk4K1BDOW5Qand2Wno0OFp5QmtZWFJoTFcxdGJDMXViMlJsUFNKdGFTSWdkSEpoYm5ObWIzSnRQU0owY21GdWMyeGhkR1VvTkRVMUxqSXNNVEUxTUNrZ2MyTmhiR1VvTUM0M01EY3BJajQ4ZFhObElHUmhkR0V0WXowaU1VUTBOVEVpSUhoc2FXNXJPbWh5WldZOUlpTk5TbGd0T0RRdFZFVllMVWt0TVVRME5URWlMejQ4TDJjK1BDOW5QanhuSUdSaGRHRXRiVzFzTFc1dlpHVTlJbFJsV0VGMGIyMGlJR1JoZEdFdGJXcDRMWFJsZUdOc1lYTnpQU0pQVWtRaUlIUnlZVzV6Wm05eWJUMGlkSEpoYm5Oc1lYUmxLRGN3TWpVdU9Dd3dLU0krUEdjZ1pHRjBZUzF0Yld3dGJtOWtaVDBpYldraVBqeDFjMlVnWkdGMFlTMWpQU0kwUlNJZ2VHeHBibXM2YUhKbFpqMGlJMDFLV0MwNE5DMVVSVmd0UXkwMFJTSXZQand2Wno0OEwyYytQR2NnWkdGMFlTMXRiV3d0Ym05a1pUMGliVzhpSUhSeVlXNXpabTl5YlQwaWRISmhibk5zWVhSbEtEZ3dNRFF1T0N3d0tTSStQSFZ6WlNCa1lYUmhMV005SWpJNElpQjRiR2x1YXpwb2NtVm1QU0lqVFVwWUxUZzBMVlJGV0MxT0xUSTRJaTgrUEM5blBqeG5JR1JoZEdFdGJXMXNMVzV2WkdVOUltMXpkV0lpSUhSeVlXNXpabTl5YlQwaWRISmhibk5zWVhSbEtEZ3pPVE11T0N3d0tTSStQR2NnWkdGMFlTMXRiV3d0Ym05a1pUMGliV2tpUGp4MWMyVWdaR0YwWVMxalBTSXhSRFEyTnlJZ2VHeHBibXM2YUhKbFpqMGlJMDFLV0MwNE5DMVVSVmd0U1MweFJEUTJOeUl2UGp3dlp6NDhaeUJrWVhSaExXMXRiQzF1YjJSbFBTSlVaVmhCZEc5dElpQjBjbUZ1YzJadmNtMDlJblJ5WVc1emJHRjBaU2cwT1Rnc0xURTFNQ2tnYzJOaGJHVW9NQzQzTURjcElpQmtZWFJoTFcxcWVDMTBaWGhqYkdGemN6MGlUMUpFSWo0OFp5QmtZWFJoTFcxdGJDMXViMlJsUFNKdGFTSStQSFZ6WlNCa1lYUmhMV005SWpGRU5EVTJJaUI0YkdsdWF6cG9jbVZtUFNJalRVcFlMVGcwTFZSRldDMUpMVEZFTkRVMklpOCtQQzluUGp4bklHUmhkR0V0Ylcxc0xXNXZaR1U5SW0xdklpQjBjbUZ1YzJadmNtMDlJblJ5WVc1emJHRjBaU2d6TkRVc01Da2lQangxYzJVZ1pHRjBZUzFqUFNJeVF5SWdlR3hwYm1zNmFISmxaajBpSTAxS1dDMDROQzFVUlZndFRpMHlReUl2UGp3dlp6NDhaeUJrWVhSaExXMXRiQzF1YjJSbFBTSnRhU0lnZEhKaGJuTm1iM0p0UFNKMGNtRnVjMnhoZEdVb05qSXpMREFwSWo0OGRYTmxJR1JoZEdFdFl6MGlNVVEwTlRjaUlIaHNhVzVyT21oeVpXWTlJaU5OU2xndE9EUXRWRVZZTFVrdE1VUTBOVGNpTHo0OEwyYytQQzluUGp3dlp6NDhaeUJrWVhSaExXMXRiQzF1YjJSbFBTSlVaVmhCZEc5dElpQmtZWFJoTFcxcWVDMTBaWGhqYkdGemN6MGlUMUpFSWlCMGNtRnVjMlp2Y20wOUluUnlZVzV6YkdGMFpTZzVOamN6TGpZc01Da2lQanhuSUdSaGRHRXRiVzFzTFc1dlpHVTlJbTF2SWlCMGNtRnVjMlp2Y20wOUluUnlZVzV6YkdGMFpTZ3dJQzB3TGpVcElqNDhkWE5sSUdSaGRHRXRZejBpTjBNaUlIaHNhVzVyT21oeVpXWTlJaU5OU2xndE9EUXRWRVZZTFU0dE4wTWlMejQ4TDJjK1BDOW5QanhuSUdSaGRHRXRiVzFzTFc1dlpHVTlJbTF6ZFdJaUlIUnlZVzV6Wm05eWJUMGlkSEpoYm5Oc1lYUmxLRGs1TlRFdU5pd3dLU0krUEdjZ1pHRjBZUzF0Yld3dGJtOWtaVDBpYldraVBqeDFjMlVnWkdGMFlTMWpQU0l4UkRjd055SWdlR3hwYm1zNmFISmxaajBpSTAxS1dDMDROQzFVUlZndFNTMHhSRGN3TnlJdlBqd3ZaejQ4WnlCa1lYUmhMVzF0YkMxdWIyUmxQU0p0YVNJZ2RISmhibk5tYjNKdFBTSjBjbUZ1YzJ4aGRHVW9Oak0yTEMweE5UQXBJSE5qWVd4bEtEQXVOekEzS1NJK1BIVnpaU0JrWVhSaExXTTlJakZFTkRVM0lpQjRiR2x1YXpwb2NtVm1QU0lqVFVwWUxUZzBMVlJGV0MxSkxURkVORFUzSWk4K1BDOW5Qand2Wno0OFp5QmtZWFJoTFcxdGJDMXViMlJsUFNKdGJ5SWdkSEpoYm5ObWIzSnRQU0owY21GdWMyeGhkR1VvTVRBNU1qa3NNQ2tpUGp4MWMyVWdaR0YwWVMxalBTSXlPQ0lnZUd4cGJtczZhSEpsWmowaUkwMUtXQzA0TkMxVVJWZ3RUaTB5T0NJdlBqd3ZaejQ4WnlCa1lYUmhMVzF0YkMxdWIyUmxQU0p0YzNWaUlpQjBjbUZ1YzJadmNtMDlJblJ5WVc1emJHRjBaU2d4TVRNeE9Dd3dLU0krUEdjZ1pHRjBZUzF0Yld3dGJtOWtaVDBpYldraVBqeDFjMlVnWkdGMFlTMWpQU0l4UkRRMk5TSWdlR3hwYm1zNmFISmxaajBpSTAxS1dDMDROQzFVUlZndFNTMHhSRFEyTlNJdlBqd3ZaejQ4WnlCa1lYUmhMVzF0YkMxdWIyUmxQU0p0YVNJZ2RISmhibk5tYjNKdFBTSjBjbUZ1YzJ4aGRHVW9OakExTEMweE5UQXBJSE5qWVd4bEtEQXVOekEzS1NJK1BIVnpaU0JrWVhSaExXTTlJakZFTkRVMklpQjRiR2x1YXpwb2NtVm1QU0lqVFVwWUxUZzBMVlJGV0MxSkxURkVORFUySWk4K1BDOW5Qand2Wno0OFp5QmtZWFJoTFcxdGJDMXViMlJsUFNKdGJ5SWdkSEpoYm5ObWIzSnRQU0owY21GdWMyeGhkR1VvTVRJeU1UWXVPU3d3S1NJK1BIVnpaU0JrWVhSaExXTTlJakk1SWlCNGJHbHVhenBvY21WbVBTSWpUVXBZTFRnMExWUkZXQzFPTFRJNUlpOCtQQzluUGp4bklHUmhkR0V0Ylcxc0xXNXZaR1U5SW0xdklpQjBjbUZ1YzJadmNtMDlJblJ5WVc1emJHRjBaU2d4TWpZd05TNDVMREFwSWo0OGRYTmxJR1JoZEdFdFl6MGlNa01pSUhoc2FXNXJPbWh5WldZOUlpTk5TbGd0T0RRdFZFVllMVTR0TWtNaUx6NDhMMmMrUEdjZ1pHRjBZUzF0Yld3dGJtOWtaVDBpYlhOMVluTjFjQ0lnZEhKaGJuTm1iM0p0UFNKMGNtRnVjMnhoZEdVb01UTXdOVEF1Tml3d0tTSStQR2NnWkdGMFlTMXRiV3d0Ym05a1pUMGliV2tpUGp4MWMyVWdaR0YwWVMxalBTSXhSRGN3UlNJZ2VHeHBibXM2YUhKbFpqMGlJMDFLV0MwNE5DMVVSVmd0U1MweFJEY3dSU0l2UGp3dlp6NDhaeUJrWVhSaExXMXRiQzF1YjJSbFBTSnRiaUlnZEhKaGJuTm1iM0p0UFNKMGNtRnVjMnhoZEdVb05qQTBMRFF4TXlrZ2MyTmhiR1VvTUM0M01EY3BJajQ4ZFhObElHUmhkR0V0WXowaU16SWlJSGhzYVc1ck9taHlaV1k5SWlOTlNsZ3RPRFF0VkVWWUxVNHRNeklpTHo0OEwyYytQR2NnWkdGMFlTMXRiV3d0Ym05a1pUMGliV2tpSUhSeVlXNXpabTl5YlQwaWRISmhibk5zWVhSbEtEWXdOQ3d0TWpRM0tTQnpZMkZzWlNnd0xqY3dOeWtpUGp4MWMyVWdaR0YwWVMxalBTSXhSRFExTnlJZ2VHeHBibXM2YUhKbFpqMGlJMDFLV0MwNE5DMVVSVmd0U1MweFJEUTFOeUl2UGp3dlp6NDhMMmMrUEdjZ1pHRjBZUzF0Yld3dGJtOWtaVDBpYlc4aUlIUnlZVzV6Wm05eWJUMGlkSEpoYm5Oc1lYUmxLREUwTURVNExqRXNNQ2tpUGp4MWMyVWdaR0YwWVMxalBTSXlPQ0lnZUd4cGJtczZhSEpsWmowaUkwMUtXQzA0TkMxVVJWZ3RUaTB5T0NJdlBqd3ZaejQ4WnlCa1lYUmhMVzF0YkMxdWIyUmxQU0p0YzNWaUlpQjBjbUZ1YzJadmNtMDlJblJ5WVc1emJHRjBaU2d4TkRRME55NHhMREFwSWo0OFp5QmtZWFJoTFcxdGJDMXViMlJsUFNKdGFTSStQSFZ6WlNCa1lYUmhMV005SWpGRU5EWTFJaUI0YkdsdWF6cG9jbVZtUFNJalRVcFlMVGcwTFZSRldDMUpMVEZFTkRZMUlpOCtQQzluUGp4bklHUmhkR0V0Ylcxc0xXNXZaR1U5SW0xcElpQjBjbUZ1YzJadmNtMDlJblJ5WVc1emJHRjBaU2cyTURVc0xURTFNQ2tnYzJOaGJHVW9NQzQzTURjcElqNDhkWE5sSUdSaGRHRXRZejBpTVVRME5UWWlJSGhzYVc1ck9taHlaV1k5SWlOTlNsZ3RPRFF0VkVWWUxVa3RNVVEwTlRZaUx6NDhMMmMrUEM5blBqeG5JR1JoZEdFdGJXMXNMVzV2WkdVOUltMXZJaUIwY21GdWMyWnZjbTA5SW5SeVlXNXpiR0YwWlNneE5UTTBOaTR4TERBcElqNDhkWE5sSUdSaGRHRXRZejBpTWpraUlIaHNhVzVyT21oeVpXWTlJaU5OU2xndE9EUXRWRVZZTFU0dE1qa2lMejQ4TDJjK1BHY2daR0YwWVMxdGJXd3RibTlrWlQwaWJXOGlJSFJ5WVc1elptOXliVDBpZEhKaGJuTnNZWFJsS0RFMU56TTFMakVzTUNraVBqeDFjMlVnWkdGMFlTMWpQU0l5T1NJZ2VHeHBibXM2YUhKbFpqMGlJMDFLV0MwNE5DMVVSVmd0VGkweU9TSXZQand2Wno0OEwyYytQQzluUGp3dmMzWm5QZz09IiwKCSJSZWFsVmlld1NpemVKc29uIiA6ICJ7XCJoZWlnaHRcIjoxMDgyLFwid2lkdGhcIjo1Njc5fSIKfQo="/>
    </extobj>
    <extobj name="2384804F-3998-4D57-9195-F3826E402611-65">
      <extobjdata type="2384804F-3998-4D57-9195-F3826E402611" data="ewoJIkltZ1NldHRpbmdKc29uIiA6ICJ7XCJoZWlnaHRcIjoxNy44NTcxNDI4NTcxNDI4NTQsXCJ3aWR0aFwiOjk5LjEwNzE0Mjg1NzE0Mjg1fSIsCgkiTGF0ZXgiIDogIlxcbG9nIHAoeF9pfHpfaSxcXHRoZXRhKVxuIiwKCSJMYXRleEltZ0Jhc2U2NCIgOiAiUEhOMlp5QjRiV3h1Y3owaWFIUjBjRG92TDNkM2R5NTNNeTV2Y21jdk1qQXdNQzl6ZG1jaUlIZHBaSFJvUFNJeE1pNDJPRGhsZUNJZ2FHVnBaMmgwUFNJeUxqSTJNbVY0SWlCeWIyeGxQU0pwYldjaUlHWnZZM1Z6WVdKc1pUMGlabUZzYzJVaUlIWnBaWGRDYjNnOUlqQWdMVGMxTUNBMU5qQTRMaklnTVRBd01DSWdlRzFzYm5NNmVHeHBibXM5SW1oMGRIQTZMeTkzZDNjdWR6TXViM0puTHpFNU9Ua3ZlR3hwYm1zaUlHRnlhV0V0YUdsa1pHVnVQU0owY25WbElpQnpkSGxzWlQwaWRtVnlkR2xqWVd3dFlXeHBaMjQ2SUMwd0xqVTJObVY0T3lCdFlYZ3RkMmxrZEdnNklEazRKVHNpUGp4a1pXWnpQanh3WVhSb0lHbGtQU0pOU2xndE15MVVSVmd0VGkwMlF5SWdaRDBpVFRReUlEUTJTRFUyVVRrMUlEUTJJREV3TXlBMk1GWTJPRkV4TURNZ056Y2dNVEF6SURreFZERXdNeUF4TWpSVU1UQTBJREUyTjFReE1EUWdNakUzVkRFd05DQXlOekpVTVRBMElETXlPVkV4TURRZ016WTJJREV3TkNBME1EZFVNVEEwSURRNE1sUXhNRFFnTlRReVZERXdNeUExT0RaVU1UQXpJRFl3TTFFeE1EQWdOakl5SURnNUlEWXlPRlEwTkNBMk16ZElNalpXTmpZd1VUSTJJRFk0TXlBeU9DQTJPRE5NTXpnZ05qZzBVVFE0SURZNE5TQTJOeUEyT0RaVU1UQTBJRFk0T0ZFeE1qRWdOamc1SURFME1TQTJPVEJVTVRjeElEWTVNMVF4T0RJZ05qazBTREU0TlZZek56bFJNVGcxSURZeUlERTROaUEyTUZFeE9UQWdOVElnTVRrNElEUTVVVEl4T1NBME5pQXlORGNnTkRaSU1qWXpWakJJTWpVMVRESXpNaUF4VVRJd09TQXlJREU0TXlBeVZERTBOU0F6VkRFd055QXpWRFUzSURGTU16UWdNRWd5TmxZME5rZzBNbG9pTHo0OGNHRjBhQ0JwWkQwaVRVcFlMVE1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B6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TXRWRVZZTFU0dE1qQTJNU0lnWkQwaUlpOCtQSEJoZEdnZ2FXUTlJazFLV0Mwe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6TFZSRldDMUpMVEZFTkRZMUlpQmtQU0pOTlRJZ01qZzVVVFU1SURNek1TQXhNRFlnTXpnMlZESXlNaUEwTkRKUk1qVTNJRFEwTWlBeU9EWWdOREkwVkRNeU9TQXpOemxSTXpjeElEUTBNaUEwTXpBZ05EUXlVVFEyTnlBME5ESWdORGswSURReU1GUTFNaklnTXpZeFVUVXlNaUF6TXpJZ05UQTRJRE14TkZRME9ERWdNamt5VkRRMU9DQXlPRGhSTkRNNUlESTRPQ0EwTWpjZ01qazVWRFF4TlNBek1qaFJOREUxSURNM05DQTBOalVnTXpreFVUUTFOQ0EwTURRZ05ESTFJRFF3TkZFME1USWdOREEwSURRd05pQTBNREpSTXpZNElETTROaUF6TlRBZ016TTJVVEk1TUNBeE1UVWdNamt3SURjNFVUSTVNQ0ExTUNBek1EWWdNemhVTXpReElESTJVVE0zT0NBeU5pQTBNVFFnTlRsVU5EWXpJREUwTUZFME5qWWdNVFV3SURRMk9TQXhOVEZVTkRnMUlERTFNMGcwT0RsUk5UQTBJREUxTXlBMU1EUWdNVFExVVRVd05DQXhORFFnTlRBeUlERXpORkUwT0RZZ056Y2dORFF3SURNelZETXpNeUF0TVRGUk1qWXpJQzB4TVNBeU1qY2dOVEpSTVRnMklDMHhNQ0F4TXpNZ0xURXdTREV5TjFFM09DQXRNVEFnTlRjZ01UWlVNelVnTnpGUk16VWdNVEF6SURVMElERXlNMVE1T1NBeE5ETlJNVFF5SURFME15QXhORElnTVRBeFVURTBNaUE0TVNBeE16QWdOalpVTVRBM0lEUTJWRGswSURReFREa3hJRFF3VVRreElETTVJRGszSURNMlZERXhNeUF5T1ZReE16SWdNalpSTVRZNElESTJJREU1TkNBM01WRXlNRE1nT0RjZ01qRTNJREV6T1ZReU5EVWdNalEzVkRJMk1TQXpNVE5STWpZMklETTBNQ0F5TmpZZ016VXlVVEkyTmlBek9EQWdNalV4SURNNU1sUXlNVGNnTkRBMFVURTNOeUEwTURRZ01UUXlJRE0zTWxRNU15QXlPVEJST1RFZ01qZ3hJRGc0SURJNE1GUTNNaUF5TnpoSU5UaFJOVElnTWpnMElEVXlJREk0T1ZvaUx6NDhjR0YwYUNCcFpEMGlUVXBZTFRNdFZFVllMVWt0TVVRME5UWWlJR1E5SWsweE9EUWdOakF3VVRFNE5DQTJNalFnTWpBeklEWTBNbFF5TkRjZ05qWXhVVEkyTlNBMk5qRWdNamMzSURZME9WUXlPVEFnTmpFNVVUSTVNQ0ExT1RZZ01qY3dJRFUzTjFReU1qWWdOVFUzVVRJeE1TQTFOVGNnTVRrNElEVTJOMVF4T0RRZ05qQXdXazB5TVNBeU9EZFJNakVnTWprMUlETXdJRE14T0ZRMU5DQXpOamxVT1RnZ05ESXdWREUxT0NBME5ESlJNVGszSURRME1pQXlNak1nTkRFNVZESTFNQ0F6TlRkUk1qVXdJRE0wTUNBeU16WWdNekF4VkRFNU5pQXhPVFpVTVRVMElEZ3pVVEUwT1NBMk1TQXhORGtnTlRGUk1UUTVJREkySURFMk5pQXlObEV4TnpVZ01qWWdNVGcxSURJNVZESXdPQ0EwTTFReU16VWdOemhVTWpZd0lERXpOMUV5TmpNZ01UUTVJREkyTlNBeE5URlVNamd5SURFMU0xRXpNRElnTVRVeklETXdNaUF4TkROUk16QXlJREV6TlNBeU9UTWdNVEV5VkRJMk9DQTJNVlF5TWpNZ01URlVNVFl4SUMweE1WRXhNamtnTFRFeElERXdNaUF4TUZRM05DQTNORkUzTkNBNU1TQTNPU0F4TURaVU1USXlJREl5TUZFeE5qQWdNekl4SURFMk5pQXpOREZVTVRjeklETTRNRkV4TnpNZ05EQTBJREUxTmlBME1EUklNVFUwVVRFeU5DQTBNRFFnT1RrZ016Y3hWRFl4SURJNE4xRTJNQ0F5T0RZZ05Ua2dNamcwVkRVNElESTRNVlExTmlBeU56bFVOVE1nTWpjNFZEUTVJREkzT0ZRME1TQXlOemhJTWpkUk1qRWdNamcwSURJeElESTROMW9pTHo0OGNHRjBhQ0JwWkQwaVRVcFlMVE10VkVWWUxVNHROME1pSUdROUlrMHhNemtnTFRJME9VZ3hNemRSTVRJMUlDMHlORGtnTVRFNUlDMHlNelZXTWpVeFRERXlNQ0EzTXpkUk1UTXdJRGMxTUNBeE16a2dOelV3VVRFMU1pQTNOVEFnTVRVNUlEY3pOVll0TWpNMVVURTFNU0F0TWpRNUlERTBNU0F0TWpRNVNERXpPVm9pTHo0OGNHRjBhQ0JwWkQwaVRVcFlMVE1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Hp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5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15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TDJSbFpuTStQR2NnYzNSeWIydGxQU0pqZFhKeVpXNTBRMjlzYjNJaUlHWnBiR3c5SW1OMWNuSmxiblJEYjJ4dmNpSWdjM1J5YjJ0bExYZHBaSFJvUFNJd0lpQjBjbUZ1YzJadmNtMDlJbk5qWVd4bEtERXNMVEVwSWo0OFp5QmtZWFJoTFcxdGJDMXViMlJsUFNKdFlYUm9JajQ4WnlCa1lYUmhMVzF0YkMxdWIyUmxQU0p0YVNJK1BIVnpaU0JrWVhSaExXTTlJalpESWlCNGJHbHVhenBvY21WbVBTSWpUVXBZTFRNdFZFVllMVTR0TmtNaUx6NDhkWE5sSUdSaGRHRXRZejBpTmtZaUlIaHNhVzVyT21oeVpXWTlJaU5OU2xndE15MVVSVmd0VGkwMlJpSWdkSEpoYm5ObWIzSnRQU0owY21GdWMyeGhkR1VvTWpjNExEQXBJaTgrUEhWelpTQmtZWFJoTFdNOUlqWTNJaUI0YkdsdWF6cG9jbVZtUFNJalRVcFlMVE10VkVWWUxVNHROamNpSUhSeVlXNXpabTl5YlQwaWRISmhibk5zWVhSbEtEYzNPQ3d3S1NJdlBqd3ZaejQ4WnlCa1lYUmhMVzF0YkMxdWIyUmxQU0p0YnlJZ2RISmhibk5tYjNKdFBTSjBjbUZ1YzJ4aGRHVW9NVEkzT0N3d0tTSStQSFZ6WlNCa1lYUmhMV005SWpJd05qRWlJSGhzYVc1ck9taHlaV1k5SWlOTlNsZ3RNeTFVUlZndFRpMHlNRFl4SWk4K1BDOW5QanhuSUdSaGRHRXRiVzFzTFc1dlpHVTlJbTFwSWlCMGNtRnVjMlp2Y20wOUluUnlZVzV6YkdGMFpTZ3hORFEwTGpjc01Da2lQangxYzJVZ1pHRjBZUzFqUFNJeFJEUTFSQ0lnZUd4cGJtczZhSEpsWmowaUkwMUtXQzB6TFZSRldDMUpMVEZFTkRWRUlpOCtQQzluUGp4bklHUmhkR0V0Ylcxc0xXNXZaR1U5SW0xdklpQjBjbUZ1YzJadmNtMDlJblJ5WVc1emJHRjBaU2d4T1RRM0xqY3NNQ2tpUGp4MWMyVWdaR0YwWVMxalBTSXlPQ0lnZUd4cGJtczZhSEpsWmowaUkwMUtXQzB6TFZSRldDMU9MVEk0SWk4K1BDOW5QanhuSUdSaGRHRXRiVzFzTFc1dlpHVTlJbTF6ZFdJaUlIUnlZVzV6Wm05eWJUMGlkSEpoYm5Oc1lYUmxLREl6TXpZdU55d3dLU0krUEdjZ1pHRjBZUzF0Yld3dGJtOWtaVDBpYldraVBqeDFjMlVnWkdGMFlTMWpQU0l4UkRRMk5TSWdlR3hwYm1zNmFISmxaajBpSTAxS1dDMHpMVlJGV0MxSkxURkVORFkxSWk4K1BDOW5QanhuSUdSaGRHRXRiVzFzTFc1dlpHVTlJbTFwSWlCMGNtRnVjMlp2Y20wOUluUnlZVzV6YkdGMFpTZzJNRFVzTFRFMU1Da2djMk5oYkdVb01DNDNNRGNwSWo0OGRYTmxJR1JoZEdFdFl6MGlNVVEwTlRZaUlIaHNhVzVyT21oeVpXWTlJaU5OU2xndE15MVVSVmd0U1MweFJEUTFOaUl2UGp3dlp6NDhMMmMrUEdjZ1pHRjBZUzF0Yld3dGJtOWtaVDBpVkdWWVFYUnZiU0lnWkdGMFlTMXRhbmd0ZEdWNFkyeGhjM005SWs5U1JDSWdkSEpoYm5ObWIzSnRQU0owY21GdWMyeGhkR1VvTXpJek5TNDJMREFwSWo0OFp5QmtZWFJoTFcxdGJDMXViMlJsUFNKdGJ5SWdkSEpoYm5ObWIzSnRQU0owY21GdWMyeGhkR1VvTUNBdE1DNDFLU0krUEhWelpTQmtZWFJoTFdNOUlqZERJaUI0YkdsdWF6cG9jbVZtUFNJalRVcFlMVE10VkVWWUxVNHROME1pTHo0OEwyYytQQzluUGp4bklHUmhkR0V0Ylcxc0xXNXZaR1U5SW0xemRXSWlJSFJ5WVc1elptOXliVDBpZEhKaGJuTnNZWFJsS0RNMU1UTXVOaXd3S1NJK1BHY2daR0YwWVMxdGJXd3RibTlrWlQwaWJXa2lQangxYzJVZ1pHRjBZUzFqUFNJeFJEUTJOeUlnZUd4cGJtczZhSEpsWmowaUkwMUtXQzB6TFZSRldDMUpMVEZFTkRZM0lpOCtQQzluUGp4bklHUmhkR0V0Ylcxc0xXNXZaR1U5SW0xcElpQjBjbUZ1YzJadmNtMDlJblJ5WVc1emJHRjBaU2cwT1Rnc0xURTFNQ2tnYzJOaGJHVW9NQzQzTURjcElqNDhkWE5sSUdSaGRHRXRZejBpTVVRME5UWWlJSGhzYVc1ck9taHlaV1k5SWlOTlNsZ3RNeTFVUlZndFNTMHhSRFExTmlJdlBqd3ZaejQ4TDJjK1BHY2daR0YwWVMxdGJXd3RibTlrWlQwaWJXOGlJSFJ5WVc1elptOXliVDBpZEhKaGJuTnNZWFJsS0RRek1EVXVOaXd3S1NJK1BIVnpaU0JrWVhSaExXTTlJakpESWlCNGJHbHVhenBvY21WbVBTSWpUVXBZTFRNdFZFVllMVTR0TWtNaUx6NDhMMmMrUEdjZ1pHRjBZUzF0Yld3dGJtOWtaVDBpYldraUlIUnlZVzV6Wm05eWJUMGlkSEpoYm5Oc1lYUmxLRFEzTlRBdU1pd3dLU0krUEhWelpTQmtZWFJoTFdNOUlqRkVOekF6SWlCNGJHbHVhenBvY21WbVBTSWpUVXBZTFRNdFZFVllMVWt0TVVRM01ETWlMejQ4TDJjK1BHY2daR0YwWVMxdGJXd3RibTlrWlQwaWJXOGlJSFJ5WVc1elptOXliVDBpZEhKaGJuTnNZWFJsS0RVeU1Ua3VNaXd3S1NJK1BIVnpaU0JrWVhSaExXTTlJakk1SWlCNGJHbHVhenBvY21WbVBTSWpUVXBZTFRNdFZFVllMVTR0TWpraUx6NDhMMmMrUEM5blBqd3ZaejQ4TDNOMlp6ND0iLAoJIlJlYWxWaWV3U2l6ZUpzb24iIDogIntcImhlaWdodFwiOjM1MyxcIndpZHRoXCI6MTk4Mn0iCn0K"/>
    </extobj>
  </extobjs>
</s:customData>
</file>

<file path=customXml/itemProps1.xml><?xml version="1.0" encoding="utf-8"?>
<ds:datastoreItem xmlns:ds="http://schemas.openxmlformats.org/officeDocument/2006/customXml" ds:itemID="{9D032B53-8EF4-41D4-88DB-66E2B65E4E70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Microsoft Office PowerPoint</Application>
  <PresentationFormat>On-screen Show (16:9)</PresentationFormat>
  <Paragraphs>103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Wix Madefor Display</vt:lpstr>
      <vt:lpstr>Wix Madefor Display SemiBold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Sofiia Piepponen</cp:lastModifiedBy>
  <cp:revision>104</cp:revision>
  <dcterms:created xsi:type="dcterms:W3CDTF">2024-02-10T13:28:00Z</dcterms:created>
  <dcterms:modified xsi:type="dcterms:W3CDTF">2024-12-14T19:14:08Z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623FA44282714606BF163C7B88A5DE00_13</vt:lpwstr>
  </property>
  <property fmtid="{D5CDD505-2E9C-101B-9397-08002B2CF9AE}" pid="3" name="KSOProductBuildVer">
    <vt:lpwstr>1049-12.2.0.16731</vt:lpwstr>
  </property>
</Properties>
</file>